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1" r:id="rId11"/>
    <p:sldId id="268" r:id="rId12"/>
    <p:sldId id="269" r:id="rId1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0" d="100"/>
          <a:sy n="100" d="100"/>
        </p:scale>
        <p:origin x="6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4C4C36F-7245-DA96-6C6C-F73987284D8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23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F31EEC82-17C0-30C7-56E8-89471A64E5B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045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C8CB5BF7-428E-F85C-92DC-ED08351808C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04664"/>
            <a:ext cx="7620000" cy="4721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275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21147F3-0E87-26CB-2E98-CDFF94415DA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518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995ECB20-315D-1FB4-781C-5767B4436BF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58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27B5ED93-6BD3-0ABD-172A-4867ED3EC67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04664"/>
            <a:ext cx="7620000" cy="4721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293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39267CC9-A1E7-3D59-FEF1-E1E076FEDDA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18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11FF6A0F-02F4-AFD2-F46A-0213751DA2B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23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828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1F95E176-16B7-F02B-E988-D89398279F4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2356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8039ED9F-609A-1FD8-C092-8A8AFBF07C6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04664"/>
            <a:ext cx="7620000" cy="4721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07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851804E9-AF55-FCE1-5AED-7AA56D33307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801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Groot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trouw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Th. O. Chisholm; m. W.M. Runyan;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90BD62CE-FEEC-BDF2-21FF-0CE9064C728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967406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348</Words>
  <Application>Microsoft Office PowerPoint</Application>
  <PresentationFormat>Diavoorstelling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52</cp:revision>
  <dcterms:created xsi:type="dcterms:W3CDTF">2004-09-21T10:26:12Z</dcterms:created>
  <dcterms:modified xsi:type="dcterms:W3CDTF">2026-04-22T07:57:50Z</dcterms:modified>
</cp:coreProperties>
</file>