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1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FFAD0-776A-F98D-5D9F-44B5E201B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90A30D-7136-0196-9C44-8A7672FA2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3FEAC9-0D92-EF49-2155-CDED41F99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1637FC-94DD-0692-45CD-E182E53E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5BD73E-B076-891A-1130-5F3DEC1D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15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95D67-78CD-0221-81E4-E692A5AD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EB9C576-2B81-0E4A-4D70-3AF7038AC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1F6036-CD6E-5ABD-5CD1-B7B8D948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E3DFEB-51BB-05AF-122C-1BA5B982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276169-E0D8-37A5-C747-2EB7C264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88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F6DC7B9-82B2-D72B-F251-49103CBA1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4263AA7-CC72-65E8-30BB-DACA9A261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72521F-AA2B-6D7B-D0DE-B6324E38E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2DA261-121B-7BA2-83B7-D1705A6D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5EA43E-D0B9-7438-1349-6314C79B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252BE-C643-393D-C761-7E57EF8F1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81546D-0F65-2C92-F870-350B33FD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63AB2F-FB0F-2957-376B-D0DA73A6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0DE7A7-6BE4-A76C-FA4D-2DB7CAA8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84537B-8026-898E-ACBD-2A95D87B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869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1B4899-BF0F-9F12-7F88-541EDF86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686C34-C665-8CE2-0C02-D07F64379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DE1E9F-DA65-B3E1-5BE7-3047547D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F20A11-F53B-9DDA-D830-1CFBACA92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B2BA13-CEDA-AC30-200B-24277CCD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91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0912C-2F02-13AB-BBD9-EF6488571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AAEB58-427E-4D91-CE01-91AA5AFC9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D54AAE9-C546-C0E2-6C1E-A1D9E2506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1FCCD6-DC9A-0EFD-0D47-905D2E3B5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D51145-7E36-F57C-9943-547C0A94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85B5D46-A4BB-A801-32CA-E76243CF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41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8475B-512A-7086-4E9C-82C0E719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BB8C1E-26F2-6C5D-00E6-27E428B11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5E084A-F648-E446-72C3-A14FC0AA6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82D5A5F-79E8-5A76-683C-AEBE85C62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847DDEB-0A90-6D39-8CB2-24E53E6B2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CC898D3-0608-BA75-2D3D-9B2009549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633D6CC-94ED-56E0-007E-B35018A3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F708AE-49B4-F6C9-0CCD-1E18E982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4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B1942-1AA2-2205-F657-FC8943E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B35678-7F90-0FC2-CD35-2C97DED8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EB2F908-446B-A222-7AA5-AE17270F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D2577F-8507-73D1-1C58-E88364C0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24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71F803A-C89E-BECC-038C-D8B84497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65A505F-5667-00E7-AC20-2FF4B66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C021923-239F-B83C-36C8-B1DB4587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95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AE986-8827-AE2B-E05C-F2AF48B8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36C842-E9BC-6EC7-8816-A82E8F0F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6155E5-F0FC-F7FC-AFF4-5A5C6702A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D793804-210D-DBC4-F304-E1C412835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1751D8-EC96-D1DB-C0AE-B1E6C400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3920ED-5FC2-01D4-6E0A-499120E1F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56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E153B-5A55-64B5-EEDD-763E3ACD0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2E5660B-6F3E-BA98-67E5-5063E021E8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F6E3E31-A70B-8F67-8965-3ECC27825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F5F308-CFE1-1D3E-E376-33523AC77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9DCB18-7E1E-0111-027D-9E51BBDA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AD06B11-DE66-D558-7CF7-DC18EEDE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73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6091DCF-832B-A718-3F84-029E84C84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84ED70F-0381-6960-060A-E169CD58F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5D43F4-7A4A-FD88-ACBB-5330CB60E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DC4AAD-E85A-A558-C92B-617FEEB1B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D16254-3177-0507-09C6-6F03CDB6C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75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4C4C36F-7245-DA96-6C6C-F73987284D8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86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F31EEC82-17C0-30C7-56E8-89471A64E5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45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8CB5BF7-428E-F85C-92DC-ED08351808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2209"/>
            <a:ext cx="8382000" cy="519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27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21147F3-0E87-26CB-2E98-CDFF94415DA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51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95ECB20-315D-1FB4-781C-5767B4436BF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58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27B5ED93-6BD3-0ABD-172A-4867ED3EC6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0585"/>
            <a:ext cx="8382000" cy="519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29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9267CC9-A1E7-3D59-FEF1-E1E076FEDDA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18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1FF6A0F-02F4-AFD2-F46A-0213751DA2B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86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82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F95E176-16B7-F02B-E988-D89398279F4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35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039ED9F-609A-1FD8-C092-8A8AFBF07C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2207"/>
            <a:ext cx="8382000" cy="519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07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51804E9-AF55-FCE1-5AED-7AA56D3330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8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0BD62CE-FEEC-BDF2-21FF-0CE9064C72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67406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348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2026-04-22T07:54:21Z</dcterms:created>
  <dcterms:modified xsi:type="dcterms:W3CDTF">2026-04-22T07:56:04Z</dcterms:modified>
</cp:coreProperties>
</file>