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20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7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04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1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7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1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635000"/>
            <a:ext cx="8128000" cy="436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640419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168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2026-03-22T05:52:43Z</dcterms:modified>
</cp:coreProperties>
</file>