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5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je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nog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bevrijden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B56D1BF6-83EF-3CB1-93B5-072F5FBAB93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4372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je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nog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bevrijden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AD895FA3-28CF-376E-6829-FA0357EAC15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436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1230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je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nog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bevrijden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B6D8A4A6-214E-BDED-56D2-D479BD3E771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4372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7200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je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nog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bevrijden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4C586F4A-AE82-8A34-CCE7-B6AC201652E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436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5874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je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nog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bevrijden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4D1D119E-38D5-61B7-C336-21DD1A150DE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4372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2041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je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nog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bevrijden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9A679EEC-E3F4-C210-C3B2-9065E3A1BC8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436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1916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je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nog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bevrijden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A7714D88-C4C0-00FC-9D97-97066866112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4372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6514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je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nog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bevrijden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A04563C1-4F96-EC22-7E97-07F732CE909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436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6640419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168</Words>
  <Application>Microsoft Office PowerPoint</Application>
  <PresentationFormat>Diavoorstelling (4:3)</PresentationFormat>
  <Paragraphs>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2026-03-22T05:52:43Z</dcterms:modified>
</cp:coreProperties>
</file>