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>
      <p:cViewPr varScale="1">
        <p:scale>
          <a:sx n="80" d="100"/>
          <a:sy n="80" d="100"/>
        </p:scale>
        <p:origin x="552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6636F0-85ED-C42C-7917-17465A5AEB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698FA12-5D19-C259-820F-266C0B3EB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C2AB04-379B-5380-2F6B-2A71386E3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03ABF92-62F3-A821-35D3-FB33FA84E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0B3B7D-7F91-CC62-3B59-9A88CE631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853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D8E343-858C-83D4-8A40-0C5F14181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7EA30E-75AA-E46B-EA04-F8FFABC0B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0A97F72-0FAE-DF95-E84F-E8C29752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1CF70D0-009B-B970-C835-52E5EDD8E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CEE81F-27E9-6DAF-1D34-965638E7B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9539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57F295D-999C-05E6-E25F-5B27DEF8D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2AD8A54-ACEE-5AEF-6612-A90ECB2C6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CBEA8FF-0C6D-7425-B628-199F2AC50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0EDF54-91DA-6F7B-BFA8-A36D0248A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A36EDD-DCCE-BCE2-1465-39A81FF07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359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5B96E0-234F-8793-C2E2-531CB6D83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D2E1AA-C98D-A5A8-3331-312D9C98E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DE8C61-3038-544B-D1A9-50BDB9E61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F9AB3B3-5074-F83F-3B47-FD8548B7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D67C1E-3B61-EB3F-AAA2-15E5883E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653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C8E09C-8CC6-4E5C-6CFF-ED67FDD0F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30B67CF-366E-1631-C973-B6C5904A5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01C2FA-DD2B-4013-3F8C-F28683ED6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A324885-507B-147A-77A9-4D9C4D92F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DE2A60-D6DA-02B8-E5FC-9188573C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65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1BC902-2283-36ED-7D2B-367F7C949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3FDFC86-010A-3C44-A354-319850437C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083BFD5-322C-A8C1-92D4-8DAB02BB7B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F70CE3-8589-B090-3F49-D0FE2A894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5C5F048-2614-7094-A85A-1BA96B3FA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E18B4C8-8BAE-5E0B-96E2-73FD3F12B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919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B3E765-7D03-18AC-7EFD-5A941E13C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AFDE278-6D75-BF27-FE3E-209165CB3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E553BA0-84B6-B9FB-E770-9F1EC4695C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0F29843-3A54-2E08-7F63-2E051A27CA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5E2B663-B0CF-FB27-2EDB-066F2FA44F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10508F9-06BA-8D2A-0D61-D7C6C2A9C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C6D55BC-C92F-FB34-CAAD-9E9E32F3A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1A4F4EE-6EBC-0C0F-9126-3013D9C16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468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E25DC8-D4B3-F273-C9A5-A404764C1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4BB8F97-7C82-25BE-ADFE-FC05C2D94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BD4D601-56B9-B434-369C-FA54C25DF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2932AA4-19DC-14A7-E598-C8AFB3E51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491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AF884B5-B727-E4BA-2B4F-8DB8A0E87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446CC5A-CAF5-8A4D-8D4B-3779A73AC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63E541F-511B-9841-0930-44D59E364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903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050699-6E0D-DDA3-0E1F-1F246CB4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D395D1E-27C9-3339-EB08-26AB09EF3D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AD79602-C1AB-5F99-C0CF-E03CB5B31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4B58236-0E62-B80F-94F8-6FB5A9C04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C426C3A-4CC6-4916-EE7F-05515706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5722F8B-F13F-10BC-43CD-6834794EE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763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D8518-1BBF-93C4-6A33-0A9F6E13F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9A138891-84CC-9B16-EE95-3BF4D12ABD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86CFA36-CEA9-907C-C13B-03AC481C60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427C4B2-6676-2215-DDF5-D273B0983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BAA6DAD-2643-C107-9C56-6947ED7CD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65B0348-1A9A-98E8-B3DA-B83258FF2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4991430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8E6F86-06F8-4FDB-214C-C441B5002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BEAA639-EC2F-E8F4-6526-C05301401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CFFF339-48B7-9E4A-55B6-ED7314CE8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654BB-75E6-4AB8-BC19-7BFCCD525D5E}" type="datetimeFigureOut">
              <a:rPr lang="nl-NL" smtClean="0"/>
              <a:t>22-3-2026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AADA1F-4417-412D-19E8-E09C87E9D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4C7AE5-4221-E19B-0678-0B26835BE0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1A166C-66AE-4577-AC24-2DF244411DA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426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230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200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87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041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1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8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14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kan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je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heus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nog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wel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bevrijden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0999"/>
            <a:ext cx="9144000" cy="491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64041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</Words>
  <Application>Microsoft Office PowerPoint</Application>
  <PresentationFormat>Breedbeeld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Jan Pieter Kuijper</cp:lastModifiedBy>
  <cp:revision>2</cp:revision>
  <dcterms:created xsi:type="dcterms:W3CDTF">2026-03-22T05:52:06Z</dcterms:created>
  <dcterms:modified xsi:type="dcterms:W3CDTF">2026-03-22T08:25:51Z</dcterms:modified>
</cp:coreProperties>
</file>