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</p:sldIdLst>
  <p:sldSz cx="9144000" cy="6858000" type="screen4x3"/>
  <p:notesSz cx="6858000" cy="9144000"/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21" autoAdjust="0"/>
    <p:restoredTop sz="90929"/>
  </p:normalViewPr>
  <p:slideViewPr>
    <p:cSldViewPr>
      <p:cViewPr varScale="1">
        <p:scale>
          <a:sx n="72" d="100"/>
          <a:sy n="72" d="100"/>
        </p:scale>
        <p:origin x="54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de ondertitelstijl van het model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802CF7-D8C9-4099-B3A6-A10A994C7526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32513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F43B21-A9A3-4ADC-8B5F-F5984A3DC978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2877613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845833-8C1A-47ED-ADD4-13C3F1644DC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846380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CB212C-E03A-4C56-AD4E-072635E7482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7986193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F64A01-6432-4BC6-8008-077F9B60650B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07621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8C3EA-AA94-4A7B-A2BA-386C8F199732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98380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8248E9-DFDE-4F92-B539-639712465E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349012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54340-5D46-4A0E-9287-9A2ABF0732BC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8748816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3EB5EC-AAA8-46A8-A9F6-D3AACF9A85CA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3996595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44CFD2-6242-4312-B827-FD40A3616820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08217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786058-E726-4081-88B9-21A6CCDB2537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4188597608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het opmaakprofiel van de modeltitel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/>
              <a:t>Klik om de opmaakprofielen van de modeltekst te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94DB971A-12D8-4514-887F-8EDBD90F94FD}" type="slidenum">
              <a:rPr lang="nl-NL" altLang="nl-NL"/>
              <a:pPr>
                <a:defRPr/>
              </a:pPr>
              <a:t>‹nr.›</a:t>
            </a:fld>
            <a:endParaRPr lang="nl-NL" alt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7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Relationship Id="rId3" Type="http://schemas.openxmlformats.org/officeDocument/2006/relationships/image" Target="../media/image8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3" Type="http://schemas.openxmlformats.org/officeDocument/2006/relationships/image" Target="../media/image9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10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3" Type="http://schemas.openxmlformats.org/officeDocument/2006/relationships/image" Target="../media/image11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12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5663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212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51906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7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10327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212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3607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4999"/>
            <a:ext cx="8636000" cy="4374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9570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3"/>
          <p:cNvSpPr>
            <a:spLocks noChangeArrowheads="1"/>
          </p:cNvSpPr>
          <p:nvPr/>
        </p:nvSpPr>
        <p:spPr bwMode="auto">
          <a:xfrm>
            <a:off x="84138" y="6461125"/>
            <a:ext cx="9024937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tabLst>
                <a:tab pos="8842375" algn="r"/>
              </a:tabLst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8842375" algn="r"/>
              </a:tabLst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8842375" algn="r"/>
              </a:tabLs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8842375" algn="r"/>
              </a:tabLst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God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heeft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zijn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reddende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genade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 (</a:t>
            </a:r>
            <a:r>
              <a:rPr lang="en-US" altLang="nl-NL" sz="1600" b="1" dirty="0" err="1">
                <a:solidFill>
                  <a:srgbClr val="FFFFFF"/>
                </a:solidFill>
                <a:latin typeface="Arial" panose="020B0604020202020204" pitchFamily="34" charset="0"/>
              </a:rPr>
              <a:t>DbdB</a:t>
            </a:r>
            <a:r>
              <a:rPr lang="en-US" altLang="nl-NL" sz="1600" b="1" dirty="0">
                <a:solidFill>
                  <a:srgbClr val="FFFFFF"/>
                </a:solidFill>
                <a:latin typeface="Arial" panose="020B0604020202020204" pitchFamily="34" charset="0"/>
              </a:rPr>
              <a:t>) 	t. A. Maasland; m. J.B. König (?)</a:t>
            </a:r>
            <a:endParaRPr lang="nl-NL" altLang="nl-NL" sz="1600" b="1" dirty="0">
              <a:solidFill>
                <a:srgbClr val="000000"/>
              </a:solidFill>
              <a:latin typeface="Arial" panose="020B0604020202020204" pitchFamily="34" charset="0"/>
            </a:endParaRPr>
          </a:p>
        </p:txBody>
      </p:sp>
      <p:pic>
        <p:nvPicPr>
          <p:cNvPr id="2051" name="Picture 2050" descr="imag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0" y="635000"/>
            <a:ext cx="8636000" cy="21263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0621771"/>
      </p:ext>
    </p:extLst>
  </p:cSld>
  <p:clrMapOvr>
    <a:masterClrMapping/>
  </p:clrMapOvr>
</p:sld>
</file>

<file path=ppt/theme/theme1.xml><?xml version="1.0" encoding="utf-8"?>
<a:theme xmlns:a="http://schemas.openxmlformats.org/drawingml/2006/main" name="Standaardontwerp">
  <a:themeElements>
    <a:clrScheme name="Standaardontwerp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Standaardontwerp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ardontwerp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573</TotalTime>
  <Words>138</Words>
  <Application>Microsoft Office PowerPoint</Application>
  <PresentationFormat>Diavoorstelling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9" baseType="lpstr">
      <vt:lpstr>Arial</vt:lpstr>
      <vt:lpstr>Times New Roman</vt:lpstr>
      <vt:lpstr>Standaardontwerp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ruiterjv</dc:creator>
  <cp:lastModifiedBy>Freddy Gerkema</cp:lastModifiedBy>
  <cp:revision>65</cp:revision>
  <dcterms:created xsi:type="dcterms:W3CDTF">2004-09-21T10:26:12Z</dcterms:created>
  <dcterms:modified xsi:type="dcterms:W3CDTF">2026-03-21T13:02:23Z</dcterms:modified>
</cp:coreProperties>
</file>