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FEEB90F1-A28B-F130-63E7-835930DA911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4356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F9DAE261-3C91-4D65-3CDA-15D68F0490C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2126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5190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46D90B65-3710-547B-DD80-D5EF25C6FC1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4374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1032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80569C50-A553-5BF4-9861-DEAFAE16001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2126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360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7395CBF5-A99E-F784-C667-A9B7FC249C5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4999"/>
            <a:ext cx="8636000" cy="4374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9570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06FD6FE5-9D63-AB01-4A9D-78EB35C1339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635000"/>
            <a:ext cx="8636000" cy="2126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0621771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138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2026-03-21T13:02:23Z</dcterms:modified>
</cp:coreProperties>
</file>