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DB17C-5390-1D8A-4BE4-EE007372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1A449B3-C19E-713D-C2CF-D03F708C4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D581AF-209E-3697-4D58-35F77B272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864197-FAF1-9A78-6EB4-18C67E3E3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817548-6D52-9CF9-AEEF-8D10D4C6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441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6FE76-7EA9-6FB0-8BFA-75831CC0A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653161A-4B77-8160-3930-F3CC3BCDA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8B2896-9425-3EC9-FF34-F09687C31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1A6B19-C8BB-8E56-477D-042AE480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9BD7CC-EEE0-7535-3668-3809C9F6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47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CE24F79-1A4D-B9ED-CC1A-D301DD4124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494E905-355C-EA6F-15E5-05AFFEAF8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F3359F-DBA2-2258-4B13-C2E59BB0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EF2372-3C0C-B348-F17A-4E0CBBD0D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7C5B65-BBC0-43B4-AC7E-5FE0150D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374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7083C-073C-D4BB-D03D-2FF1D8323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B7862D-A6E5-1B66-9E2D-2FD4AC976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AAAC7F-06A4-A614-6F9E-346B2621B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739141-914C-CC55-9937-99F30F4B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C057AF-2D16-1EB8-F9E6-D88C61731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60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AEFC78-1B01-DC2C-2262-C29CA69E5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F56EC1-C994-41A1-489B-469D99843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891EBB-2FC2-BFA4-F322-4F1631F55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B33FA5-A8D9-23DD-8B13-A33D5663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5ED3E3-494D-FF25-1064-A063EF5A2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464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A5DC5-DD0A-4CE1-4246-EB13B446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A4B763-3D0B-6866-C144-AD39F7A3C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4123CFB-01C4-B5DB-02C6-584CB0BE3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DFD5828-A660-F082-2987-870727E56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2C6BEA4-9D8F-2096-D174-BC2ECE006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DB99FC1-5DD2-0CBF-9CA7-F8804240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92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D0C49E-D2F8-5EB1-268E-4C2853AC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9685CD-6697-7DC0-3B24-A61867ABB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FE94C8F-6466-F0EF-E5C3-703448657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53F617F-01C0-3CDC-A166-DC612B9ED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1674DA5-81CD-DFBB-6AD0-2C3227C10B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40B7CD-7063-E15F-314C-0F2DBB71D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DE1CE4-D20D-D75E-1E3A-99215B4D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25643B-C90D-FE89-9F0E-FF01A3FF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5D293-2DAE-2AA9-8E20-E49745E2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524940F-CA84-39E6-B075-FD926EDE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D0D8C31-81BF-F112-1344-6EEDED714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54C8928-3CD1-CF3F-F849-282CD149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59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F44618B-A451-3969-B34D-DEFA3098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03A82EE-8938-B1D3-E278-B0620F0C6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3244CBE-99EE-C7BD-6B36-F87181D71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87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4BEDA-4B22-EBA5-C81B-DE74F57E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0F62F0-97E3-243E-1EE8-2AE94CF8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11BB13-579E-BD13-838D-C814BD019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088FA9-55AE-119D-3654-E48F9D97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890EC0-36BF-38F2-BED0-3476B39AE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9734CC-8C33-51E4-715D-06AA4404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039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31922-5C8A-1590-B4ED-FFC6504FF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6E4F267-492F-4DA3-71CB-580F9786CE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E831848-B7DB-02DE-D124-A05E2394E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D885C3-4661-908B-669C-18456216C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A0C3A7-71C0-153C-FBA9-B4593F0D9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20D415C-E0E6-5705-39B6-97C44764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95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38E9A94-2286-6BE6-90D6-DBD053DEE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1186A7C-51E7-6534-5043-E60F60459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7D06DE-5B21-E0C8-09A9-03B9D6B3E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1D9B03-EA1A-A65E-5FCA-FF6471F72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4A9F05-5F72-853A-0F75-DFCE21CC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07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EEB90F1-A28B-F130-63E7-835930DA91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6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F9DAE261-3C91-4D65-3CDA-15D68F0490C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19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6D90B65-3710-547B-DD80-D5EF25C6FC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0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80569C50-A553-5BF4-9861-DEAFAE1600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60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395CBF5-A99E-F784-C667-A9B7FC249C5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57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06FD6FE5-9D63-AB01-4A9D-78EB35C133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6217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2026-03-21T13:01:35Z</dcterms:created>
  <dcterms:modified xsi:type="dcterms:W3CDTF">2026-03-21T13:01:55Z</dcterms:modified>
</cp:coreProperties>
</file>