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686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469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19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003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641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435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9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05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085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94414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800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Relationship Id="rId3" Type="http://schemas.openxmlformats.org/officeDocument/2006/relationships/image" Target="../media/image7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Relationship Id="rId3" Type="http://schemas.openxmlformats.org/officeDocument/2006/relationships/image" Target="../media/image8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Relationship Id="rId3" Type="http://schemas.openxmlformats.org/officeDocument/2006/relationships/image" Target="../media/image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g"/><Relationship Id="rId3" Type="http://schemas.openxmlformats.org/officeDocument/2006/relationships/image" Target="../media/image10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31" y="1630135"/>
            <a:ext cx="8184682" cy="421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9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73" y="1661159"/>
            <a:ext cx="8168722" cy="42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5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39" y="1633727"/>
            <a:ext cx="8240002" cy="42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46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49" y="1604024"/>
            <a:ext cx="8108816" cy="424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0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76" y="1664395"/>
            <a:ext cx="8177378" cy="425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10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3" y="1623461"/>
            <a:ext cx="8218345" cy="418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6216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6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Calisto MT</vt:lpstr>
      <vt:lpstr>Kantoorthema</vt:lpstr>
      <vt:lpstr>Regenlied</vt:lpstr>
      <vt:lpstr>Regenlied</vt:lpstr>
      <vt:lpstr>Regenlied</vt:lpstr>
      <vt:lpstr>Regenlied</vt:lpstr>
      <vt:lpstr>Regenlied</vt:lpstr>
      <vt:lpstr>Regenlied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Regenlied</dc:title>
  <dc:creator>Aad Schalk</dc:creator>
  <cp:lastModifiedBy>Aad Schalk</cp:lastModifiedBy>
  <cp:revision>2</cp:revision>
  <dcterms:created xsi:type="dcterms:W3CDTF">2019-08-25T11:47:05Z</dcterms:created>
  <dcterms:modified xsi:type="dcterms:W3CDTF">2019-08-25T12:04:07Z</dcterms:modified>
</cp:coreProperties>
</file>