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8" r:id="rId2"/>
    <p:sldId id="259" r:id="rId3"/>
    <p:sldId id="260" r:id="rId4"/>
    <p:sldId id="261" r:id="rId5"/>
    <p:sldId id="262" r:id="rId6"/>
    <p:sldId id="263" r:id="rId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984" autoAdjust="0"/>
    <p:restoredTop sz="94660"/>
  </p:normalViewPr>
  <p:slideViewPr>
    <p:cSldViewPr snapToGrid="0">
      <p:cViewPr varScale="1">
        <p:scale>
          <a:sx n="82" d="100"/>
          <a:sy n="82" d="100"/>
        </p:scale>
        <p:origin x="120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D60F89-3BA3-4ED0-812B-D18363EA0611}" type="datetimeFigureOut">
              <a:rPr lang="nl-NL" smtClean="0"/>
              <a:t>25-8-2019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5F3D83-D508-4933-A7FC-2BDF7F97752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2068692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D60F89-3BA3-4ED0-812B-D18363EA0611}" type="datetimeFigureOut">
              <a:rPr lang="nl-NL" smtClean="0"/>
              <a:t>25-8-2019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5F3D83-D508-4933-A7FC-2BDF7F97752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8946900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D60F89-3BA3-4ED0-812B-D18363EA0611}" type="datetimeFigureOut">
              <a:rPr lang="nl-NL" smtClean="0"/>
              <a:t>25-8-2019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5F3D83-D508-4933-A7FC-2BDF7F97752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611944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D60F89-3BA3-4ED0-812B-D18363EA0611}" type="datetimeFigureOut">
              <a:rPr lang="nl-NL" smtClean="0"/>
              <a:t>25-8-2019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5F3D83-D508-4933-A7FC-2BDF7F97752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200369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D60F89-3BA3-4ED0-812B-D18363EA0611}" type="datetimeFigureOut">
              <a:rPr lang="nl-NL" smtClean="0"/>
              <a:t>25-8-2019</a:t>
            </a:fld>
            <a:endParaRPr lang="nl-N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5F3D83-D508-4933-A7FC-2BDF7F97752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1864122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D60F89-3BA3-4ED0-812B-D18363EA0611}" type="datetimeFigureOut">
              <a:rPr lang="nl-NL" smtClean="0"/>
              <a:t>25-8-2019</a:t>
            </a:fld>
            <a:endParaRPr lang="nl-N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5F3D83-D508-4933-A7FC-2BDF7F97752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8543546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D60F89-3BA3-4ED0-812B-D18363EA0611}" type="datetimeFigureOut">
              <a:rPr lang="nl-NL" smtClean="0"/>
              <a:t>25-8-2019</a:t>
            </a:fld>
            <a:endParaRPr lang="nl-N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5F3D83-D508-4933-A7FC-2BDF7F97752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521925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D60F89-3BA3-4ED0-812B-D18363EA0611}" type="datetimeFigureOut">
              <a:rPr lang="nl-NL" smtClean="0"/>
              <a:t>25-8-2019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5F3D83-D508-4933-A7FC-2BDF7F97752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9660596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l-NL"/>
              <a:t>Klik op het pictogram als u een afbeelding wilt toevoegen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D60F89-3BA3-4ED0-812B-D18363EA0611}" type="datetimeFigureOut">
              <a:rPr lang="nl-NL" smtClean="0"/>
              <a:t>25-8-2019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5F3D83-D508-4933-A7FC-2BDF7F97752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408547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D60F89-3BA3-4ED0-812B-D18363EA0611}" type="datetimeFigureOut">
              <a:rPr lang="nl-NL" smtClean="0"/>
              <a:t>25-8-2019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5F3D83-D508-4933-A7FC-2BDF7F97752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6913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D60F89-3BA3-4ED0-812B-D18363EA0611}" type="datetimeFigureOut">
              <a:rPr lang="nl-NL" smtClean="0"/>
              <a:t>25-8-2019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5F3D83-D508-4933-A7FC-2BDF7F97752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779441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0D60F89-3BA3-4ED0-812B-D18363EA0611}" type="datetimeFigureOut">
              <a:rPr lang="nl-NL" smtClean="0"/>
              <a:t>25-8-2019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5F3D83-D508-4933-A7FC-2BDF7F97752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980025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DF9A25B-AE9B-4E5F-8065-0A8E8571DE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685800" y="365126"/>
            <a:ext cx="10515600" cy="917765"/>
          </a:xfrm>
        </p:spPr>
        <p:txBody>
          <a:bodyPr>
            <a:normAutofit/>
          </a:bodyPr>
          <a:lstStyle/>
          <a:p>
            <a:pPr algn="ctr"/>
            <a:r>
              <a:rPr lang="nl-NL" sz="4000" dirty="0">
                <a:latin typeface="Calisto MT" panose="02040603050505030304" pitchFamily="18" charset="0"/>
                <a:ea typeface="Verdana" panose="020B0604030504040204" pitchFamily="34" charset="0"/>
                <a:cs typeface="Courier New" panose="02070309020205020404" pitchFamily="49" charset="0"/>
              </a:rPr>
              <a:t>Regenlied</a:t>
            </a:r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7220571C-4622-4594-9DEF-1CE06880A6A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031" y="1630135"/>
            <a:ext cx="8184682" cy="42108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34999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DF9A25B-AE9B-4E5F-8065-0A8E8571DE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685800" y="365126"/>
            <a:ext cx="10515600" cy="917765"/>
          </a:xfrm>
        </p:spPr>
        <p:txBody>
          <a:bodyPr>
            <a:normAutofit/>
          </a:bodyPr>
          <a:lstStyle/>
          <a:p>
            <a:pPr algn="ctr"/>
            <a:r>
              <a:rPr lang="nl-NL" sz="4000" dirty="0">
                <a:latin typeface="Calisto MT" panose="02040603050505030304" pitchFamily="18" charset="0"/>
                <a:ea typeface="Verdana" panose="020B0604030504040204" pitchFamily="34" charset="0"/>
                <a:cs typeface="Courier New" panose="02070309020205020404" pitchFamily="49" charset="0"/>
              </a:rPr>
              <a:t>Regenlied</a:t>
            </a:r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1594534E-E0F3-4F43-918C-CE77169DD0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5373" y="1661159"/>
            <a:ext cx="8168722" cy="42264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67551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DF9A25B-AE9B-4E5F-8065-0A8E8571DE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685800" y="365126"/>
            <a:ext cx="10515600" cy="917765"/>
          </a:xfrm>
        </p:spPr>
        <p:txBody>
          <a:bodyPr>
            <a:normAutofit/>
          </a:bodyPr>
          <a:lstStyle/>
          <a:p>
            <a:pPr algn="ctr"/>
            <a:r>
              <a:rPr lang="nl-NL" sz="4000" dirty="0">
                <a:latin typeface="Calisto MT" panose="02040603050505030304" pitchFamily="18" charset="0"/>
                <a:ea typeface="Verdana" panose="020B0604030504040204" pitchFamily="34" charset="0"/>
                <a:cs typeface="Courier New" panose="02070309020205020404" pitchFamily="49" charset="0"/>
              </a:rPr>
              <a:t>Regenlied</a:t>
            </a:r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5675C2A9-8E26-4FDC-A258-A381BF2F55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039" y="1633727"/>
            <a:ext cx="8240002" cy="42912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89466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DF9A25B-AE9B-4E5F-8065-0A8E8571DE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685800" y="365126"/>
            <a:ext cx="10515600" cy="917765"/>
          </a:xfrm>
        </p:spPr>
        <p:txBody>
          <a:bodyPr>
            <a:normAutofit/>
          </a:bodyPr>
          <a:lstStyle/>
          <a:p>
            <a:pPr algn="ctr"/>
            <a:r>
              <a:rPr lang="nl-NL" sz="4000" dirty="0">
                <a:latin typeface="Calisto MT" panose="02040603050505030304" pitchFamily="18" charset="0"/>
                <a:ea typeface="Verdana" panose="020B0604030504040204" pitchFamily="34" charset="0"/>
                <a:cs typeface="Courier New" panose="02070309020205020404" pitchFamily="49" charset="0"/>
              </a:rPr>
              <a:t>Regenlied</a:t>
            </a:r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5AA6FB2F-BB4A-440F-B35D-B70E6D43179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549" y="1604024"/>
            <a:ext cx="8108816" cy="4246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57061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DF9A25B-AE9B-4E5F-8065-0A8E8571DE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685800" y="365126"/>
            <a:ext cx="10515600" cy="917765"/>
          </a:xfrm>
        </p:spPr>
        <p:txBody>
          <a:bodyPr>
            <a:normAutofit/>
          </a:bodyPr>
          <a:lstStyle/>
          <a:p>
            <a:pPr algn="ctr"/>
            <a:r>
              <a:rPr lang="nl-NL" sz="4000" dirty="0">
                <a:latin typeface="Calisto MT" panose="02040603050505030304" pitchFamily="18" charset="0"/>
                <a:ea typeface="Verdana" panose="020B0604030504040204" pitchFamily="34" charset="0"/>
                <a:cs typeface="Courier New" panose="02070309020205020404" pitchFamily="49" charset="0"/>
              </a:rPr>
              <a:t>Regenlied</a:t>
            </a:r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787BFE95-B709-4915-AB65-33707E29C9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8876" y="1664395"/>
            <a:ext cx="8177378" cy="42512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93106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DF9A25B-AE9B-4E5F-8065-0A8E8571DE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685800" y="365126"/>
            <a:ext cx="10515600" cy="917765"/>
          </a:xfrm>
        </p:spPr>
        <p:txBody>
          <a:bodyPr>
            <a:normAutofit/>
          </a:bodyPr>
          <a:lstStyle/>
          <a:p>
            <a:pPr algn="ctr"/>
            <a:r>
              <a:rPr lang="nl-NL" sz="4000" dirty="0">
                <a:latin typeface="Calisto MT" panose="02040603050505030304" pitchFamily="18" charset="0"/>
                <a:ea typeface="Verdana" panose="020B0604030504040204" pitchFamily="34" charset="0"/>
                <a:cs typeface="Courier New" panose="02070309020205020404" pitchFamily="49" charset="0"/>
              </a:rPr>
              <a:t>Regenlied</a:t>
            </a:r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DCD121F4-38DD-42D6-97CF-B2EB9CF9D50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373" y="1623461"/>
            <a:ext cx="8218345" cy="41801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8562164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Kantoorthem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thema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the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17</TotalTime>
  <Words>6</Words>
  <Application>Microsoft Office PowerPoint</Application>
  <PresentationFormat>Diavoorstelling (4:3)</PresentationFormat>
  <Paragraphs>6</Paragraphs>
  <Slides>6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4</vt:i4>
      </vt:variant>
      <vt:variant>
        <vt:lpstr>Thema</vt:lpstr>
      </vt:variant>
      <vt:variant>
        <vt:i4>1</vt:i4>
      </vt:variant>
      <vt:variant>
        <vt:lpstr>Diatitels</vt:lpstr>
      </vt:variant>
      <vt:variant>
        <vt:i4>6</vt:i4>
      </vt:variant>
    </vt:vector>
  </HeadingPairs>
  <TitlesOfParts>
    <vt:vector size="11" baseType="lpstr">
      <vt:lpstr>Arial</vt:lpstr>
      <vt:lpstr>Calibri</vt:lpstr>
      <vt:lpstr>Calibri Light</vt:lpstr>
      <vt:lpstr>Calisto MT</vt:lpstr>
      <vt:lpstr>Kantoorthema</vt:lpstr>
      <vt:lpstr>Regenlied</vt:lpstr>
      <vt:lpstr>Regenlied</vt:lpstr>
      <vt:lpstr>Regenlied</vt:lpstr>
      <vt:lpstr>Regenlied</vt:lpstr>
      <vt:lpstr>Regenlied</vt:lpstr>
      <vt:lpstr>Regenlied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Regenlied</dc:title>
  <dc:creator>Aad Schalk</dc:creator>
  <cp:lastModifiedBy>Aad Schalk</cp:lastModifiedBy>
  <cp:revision>2</cp:revision>
  <dcterms:created xsi:type="dcterms:W3CDTF">2019-08-25T11:47:05Z</dcterms:created>
  <dcterms:modified xsi:type="dcterms:W3CDTF">2019-08-25T12:04:07Z</dcterms:modified>
</cp:coreProperties>
</file>