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52" y="634999"/>
            <a:ext cx="8636000" cy="43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A9A8DE5-55BA-49B5-AEF7-BA76160161B3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04" y="635000"/>
            <a:ext cx="8636000" cy="32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A9772F2A-4D9F-43D5-99FB-B21CD1FB3C8D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6" y="631092"/>
            <a:ext cx="8636000" cy="439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A155E3B0-EA03-49E9-815D-781CF17C329C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56" y="627183"/>
            <a:ext cx="8636000" cy="32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26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64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33</cp:revision>
  <dcterms:created xsi:type="dcterms:W3CDTF">2019-08-25T11:47:05Z</dcterms:created>
  <dcterms:modified xsi:type="dcterms:W3CDTF">2026-06-15T13:38:50Z</dcterms:modified>
</cp:coreProperties>
</file>