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1" r:id="rId4"/>
    <p:sldId id="262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163" d="100"/>
          <a:sy n="163" d="100"/>
        </p:scale>
        <p:origin x="1688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6869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1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944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4690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1194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0036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6412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4354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192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6059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0854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800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1366" y="6501980"/>
            <a:ext cx="8982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Eén met de aarde			                                                         t: Robert Roth m: Henk Vogel</a:t>
            </a:r>
            <a:endParaRPr lang="nl-NL" sz="1600" kern="100" dirty="0">
              <a:effectLst/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D0BCC7C-99A9-487E-A9A9-D18A07E6AF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52" y="634999"/>
            <a:ext cx="8636000" cy="439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111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91FBC264-ABF3-43F4-9110-3A86AA7B94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04" y="635000"/>
            <a:ext cx="8636000" cy="3262489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7A9A8DE5-55BA-49B5-AEF7-BA76160161B3}"/>
              </a:ext>
            </a:extLst>
          </p:cNvPr>
          <p:cNvSpPr txBox="1"/>
          <p:nvPr/>
        </p:nvSpPr>
        <p:spPr>
          <a:xfrm>
            <a:off x="161366" y="6501980"/>
            <a:ext cx="8982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Eén met de aarde			                                                         t: Robert Roth m: Henk Vogel</a:t>
            </a:r>
            <a:endParaRPr lang="nl-NL" sz="1600" kern="100" dirty="0">
              <a:effectLst/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885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A2D70AC1-6BF2-4C1F-B4B5-74F28EF34E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96" y="631092"/>
            <a:ext cx="8636000" cy="4394477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A9772F2A-4D9F-43D5-99FB-B21CD1FB3C8D}"/>
              </a:ext>
            </a:extLst>
          </p:cNvPr>
          <p:cNvSpPr txBox="1"/>
          <p:nvPr/>
        </p:nvSpPr>
        <p:spPr>
          <a:xfrm>
            <a:off x="161366" y="6501980"/>
            <a:ext cx="8982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Eén met de aarde			                                                         t: Robert Roth m: Henk Vogel</a:t>
            </a:r>
            <a:endParaRPr lang="nl-NL" sz="1600" kern="100" dirty="0">
              <a:effectLst/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118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8D560D7C-A3CF-450E-8A09-8FD613BFFA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56" y="627183"/>
            <a:ext cx="8636000" cy="328078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A155E3B0-EA03-49E9-815D-781CF17C329C}"/>
              </a:ext>
            </a:extLst>
          </p:cNvPr>
          <p:cNvSpPr txBox="1"/>
          <p:nvPr/>
        </p:nvSpPr>
        <p:spPr>
          <a:xfrm>
            <a:off x="161366" y="6501980"/>
            <a:ext cx="8982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Eén met de aarde			                                                         t: Robert Roth m: Henk Vogel</a:t>
            </a:r>
            <a:endParaRPr lang="nl-NL" sz="1600" kern="100" dirty="0">
              <a:effectLst/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20264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188</TotalTime>
  <Words>64</Words>
  <Application>Microsoft Office PowerPoint</Application>
  <PresentationFormat>Diavoorstelling (4:3)</PresentationFormat>
  <Paragraphs>4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Regenlied</dc:title>
  <dc:creator>Aad Schalk</dc:creator>
  <cp:lastModifiedBy>Aad Schalk</cp:lastModifiedBy>
  <cp:revision>33</cp:revision>
  <dcterms:created xsi:type="dcterms:W3CDTF">2019-08-25T11:47:05Z</dcterms:created>
  <dcterms:modified xsi:type="dcterms:W3CDTF">2026-06-15T13:38:50Z</dcterms:modified>
</cp:coreProperties>
</file>