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4" autoAdjust="0"/>
    <p:restoredTop sz="94660"/>
  </p:normalViewPr>
  <p:slideViewPr>
    <p:cSldViewPr snapToGrid="0">
      <p:cViewPr varScale="1">
        <p:scale>
          <a:sx n="156" d="100"/>
          <a:sy n="156" d="100"/>
        </p:scale>
        <p:origin x="112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7416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9863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010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6227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091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2927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9185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5283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400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980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9260070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2595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7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508" y="622753"/>
            <a:ext cx="8636000" cy="43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11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016" y="630919"/>
            <a:ext cx="8636000" cy="326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85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016" y="626837"/>
            <a:ext cx="8636000" cy="439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85366" y="6501980"/>
            <a:ext cx="8982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Eén met de aarde			                                                         t: Robert Roth m: Henk Vogel</a:t>
            </a:r>
            <a:endParaRPr lang="nl-NL" sz="1600" kern="100" dirty="0"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606" y="618671"/>
            <a:ext cx="8636000" cy="328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0264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</TotalTime>
  <Words>64</Words>
  <Application>Microsoft Office PowerPoint</Application>
  <PresentationFormat>Breedbeeld</PresentationFormat>
  <Paragraphs>4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Regenlied</dc:title>
  <dc:creator>Aad Schalk</dc:creator>
  <cp:lastModifiedBy>Aad Schalk</cp:lastModifiedBy>
  <cp:revision>34</cp:revision>
  <dcterms:created xsi:type="dcterms:W3CDTF">2019-08-25T11:47:05Z</dcterms:created>
  <dcterms:modified xsi:type="dcterms:W3CDTF">2026-06-15T13:40:26Z</dcterms:modified>
</cp:coreProperties>
</file>