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1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41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86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01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622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91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2927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918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5283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400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98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260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259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0BCC7C-99A9-487E-A9A9-D18A07E6A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508" y="622753"/>
            <a:ext cx="8636000" cy="43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1FBC264-ABF3-43F4-9110-3A86AA7B9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016" y="630919"/>
            <a:ext cx="8636000" cy="326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8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2D70AC1-6BF2-4C1F-B4B5-74F28EF34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016" y="626837"/>
            <a:ext cx="8636000" cy="439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D560D7C-A3CF-450E-8A09-8FD613BFF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06" y="618671"/>
            <a:ext cx="8636000" cy="32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026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</TotalTime>
  <Words>64</Words>
  <Application>Microsoft Office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34</cp:revision>
  <dcterms:created xsi:type="dcterms:W3CDTF">2019-08-25T11:47:05Z</dcterms:created>
  <dcterms:modified xsi:type="dcterms:W3CDTF">2026-06-15T13:40:26Z</dcterms:modified>
</cp:coreProperties>
</file>