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3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2CF7-D8C9-4099-B3A6-A10A994C752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25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3B21-A9A3-4ADC-8B5F-F5984A3DC97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776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45833-8C1A-47ED-ADD4-13C3F1644D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638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212C-E03A-4C56-AD4E-072635E7482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861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4A01-6432-4BC6-8008-077F9B60650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621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C3EA-AA94-4A7B-A2BA-386C8F19973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838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48E9-DFDE-4F92-B539-639712465E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4901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4340-5D46-4A0E-9287-9A2ABF0732B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488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EB5EC-AAA8-46A8-A9F6-D3AACF9A85C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659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4CFD2-6242-4312-B827-FD40A361682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821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6058-E726-4081-88B9-21A6CCDB25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859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4DB971A-12D8-4514-887F-8EDBD90F94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EF9FD8D-10CA-4FEE-9CB1-A20ABF25B7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6390"/>
            <a:ext cx="9017000" cy="422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950D0FB-F4FF-4BA1-B91F-0F3F71A504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364" y="635000"/>
            <a:ext cx="9005271" cy="205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FB8DFF-2ED0-435B-B3A4-1DF6E3D1F9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6390"/>
            <a:ext cx="9017000" cy="422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DF57E43-662D-4740-AA5F-5C410321A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034" y="634999"/>
            <a:ext cx="9015931" cy="205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9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BFCCB2-A7C5-484D-A6E1-FB870F7AA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6390"/>
            <a:ext cx="9017000" cy="4222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F105BAC-8DD6-448B-A834-BBC8EC55F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796" y="634999"/>
            <a:ext cx="9008407" cy="204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3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7729488-4324-4B6B-9AF6-0C8BC0E97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115"/>
            <a:ext cx="9017000" cy="426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chemeClr val="bg1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chemeClr val="bg1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>
                <a:solidFill>
                  <a:schemeClr val="bg1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4778AF-E8A7-446D-BFD9-483F5B031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500" y="635115"/>
            <a:ext cx="9017000" cy="426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02862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168</Words>
  <Application>Microsoft Office PowerPoint</Application>
  <PresentationFormat>Diavoorstelling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48</cp:revision>
  <dcterms:created xsi:type="dcterms:W3CDTF">2004-09-21T10:26:12Z</dcterms:created>
  <dcterms:modified xsi:type="dcterms:W3CDTF">2022-11-10T09:02:33Z</dcterms:modified>
</cp:coreProperties>
</file>