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75" d="100"/>
          <a:sy n="75" d="100"/>
        </p:scale>
        <p:origin x="108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2CF7-D8C9-4099-B3A6-A10A994C752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3251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3B21-A9A3-4ADC-8B5F-F5984A3DC97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776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45833-8C1A-47ED-ADD4-13C3F1644DC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46380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B212C-E03A-4C56-AD4E-072635E7482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9861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4A01-6432-4BC6-8008-077F9B60650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7621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8C3EA-AA94-4A7B-A2BA-386C8F199732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838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248E9-DFDE-4F92-B539-639712465E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4901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54340-5D46-4A0E-9287-9A2ABF0732B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7488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EB5EC-AAA8-46A8-A9F6-D3AACF9A85C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9659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4CFD2-6242-4312-B827-FD40A361682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821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86058-E726-4081-88B9-21A6CCDB2537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859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4DB971A-12D8-4514-887F-8EDBD90F94F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EF9FD8D-10CA-4FEE-9CB1-A20ABF25B7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22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950D0FB-F4FF-4BA1-B91F-0F3F71A504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205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07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69FB8DFF-2ED0-435B-B3A4-1DF6E3D1F9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22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5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4DF57E43-662D-4740-AA5F-5C410321A5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205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9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CBFCCB2-A7C5-484D-A6E1-FB870F7AA7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5000"/>
            <a:ext cx="9017000" cy="422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9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2F105BAC-8DD6-448B-A834-BBC8EC55FD1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204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237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17729488-4324-4B6B-9AF6-0C8BC0E977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426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7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84138" y="6461125"/>
            <a:ext cx="90249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fonkelnieuw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begin (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Opw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793) 	t. J.P. Kuijper; m. E.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Krijgsman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574778AF-E8A7-446D-BFD9-483F5B031E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" y="634999"/>
            <a:ext cx="9017000" cy="4265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02862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168</Words>
  <Application>Microsoft Office PowerPoint</Application>
  <PresentationFormat>Diavoorstelling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ruiterjv</dc:creator>
  <cp:lastModifiedBy>Jan Pieter Kuijper</cp:lastModifiedBy>
  <cp:revision>48</cp:revision>
  <dcterms:created xsi:type="dcterms:W3CDTF">2004-09-21T10:26:12Z</dcterms:created>
  <dcterms:modified xsi:type="dcterms:W3CDTF">2022-11-10T09:03:38Z</dcterms:modified>
</cp:coreProperties>
</file>