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AC93FA-90F0-42BC-95A9-92537795F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6A8053-A0DF-4868-BB92-B3176068A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58F6D0-460F-4A70-91E6-68531025E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534AB0-28C2-45AF-83A5-4B245E195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071372-C6D8-476D-8F50-05E2A4C33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78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6ED88-9EB7-4232-8404-9D06FA12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7710770-27C8-455C-9FCF-AB6510B27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966B7D-0E54-4735-8667-89624916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BB60E4-B4A5-4B16-8A63-CA6E17DDA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838BCC-B209-4A5D-8750-25138887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58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A8F34E-DF4F-4EA6-A23F-91A7D715E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03AF4F-5308-40EB-94A0-687A40635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FB8F54-D75D-4FA9-88D9-F2543302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B67BF6-168E-4530-954B-25DF8989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2B033C-E96B-4B7D-9555-7A24DFA5F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552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03FCE-02C3-44D9-916C-8C08E2018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473AE6-148F-4513-B2C9-F0BBA640A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BCA167-99A7-48D7-8413-C6E1EC180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379B92-223B-4127-8243-459DCF5B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3166A8-ABD0-42D7-80B4-910D2EB1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83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D2405-7075-442D-8DDB-8C8D5E260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5D2AB7-6E85-4B0D-8F1B-0AE3B6940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979417-6593-4D23-8ACB-8BBF4C07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B93E6D-9818-4DF5-9779-EA650836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31ADE3-8CEC-4945-A856-D8A7E76C9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06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61D25-4F92-4248-94A0-06E38CB6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1F315C-67C1-4494-9E19-08F0ADCE0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B247D09-34A5-4306-B3D1-316D17729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F48451-8420-4028-A1D0-5296583E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EDB7C7-03E1-4635-B905-702621D8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7BDAD8-E16F-426C-AB39-D923DF66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77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47DD1-7D85-40A1-9C27-39DAD7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9AD1FD-0AEF-4523-B1FA-A4C355021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60A174-FEAC-4FCB-9069-145BCCEE9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952DAC5-ECE3-44DE-9629-C6472A68B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3A374CA-164C-4E3A-BA91-005166322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2A97183-0D03-45E5-93AA-47889C3B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360AD57-9425-408E-B66F-91E98C9F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1BB056E-1A04-4A28-AC4C-E32977B7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31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4C1F1-3BD8-4D01-B4BB-8CAA86EB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287845C-51B1-4887-8022-F40FFB6C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A77D41-2869-42A6-9232-4C7673EC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46AB0AD-5159-4E58-8115-ECCC265C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38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9F56E31-FD3B-4B01-91E4-ED9977DC4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AAC1BC7-4DEA-42AD-BF0B-68E3F6A5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1FF570-E219-47AB-A391-ED46DFA7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4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8C848-6FC6-4629-859A-15F1731F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CA8445-FBB2-40B0-841B-879060588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A998C0-09E1-4DC7-8F9A-5081DBE58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C1DD98B-C9BE-4FA2-8046-C4B4AC0E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95E3D4-B55F-4B50-88A4-A6FEA750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B90F9A-4083-4918-B835-E8C1F1D66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30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6D7C2-362C-47D9-A895-59359D7E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FD499A9-50A0-482E-B856-9612B7A776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F4B8CD-32CE-45BE-9D86-C585EEF6B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838D9A-339C-41F5-A32D-CB005589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A53FC1-4DCB-48B8-9ECD-3B0006D5B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89AA23-4540-40D5-A7C3-B61BFF2B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557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1310E64-08DE-448A-815D-94BDA0350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E63B41-E220-4C70-ADBB-2C8035B60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85D8AF-FC67-4084-9678-2784682CD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F1D269-DDF4-42BA-9D23-7CF9E6DDF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D2777B-560D-46DA-976A-4F053B14D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08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EF9FD8D-10CA-4FEE-9CB1-A20ABF25B7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76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950D0FB-F4FF-4BA1-B91F-0F3F71A50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231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9FB8DFF-2ED0-435B-B3A4-1DF6E3D1F9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76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58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DF57E43-662D-4740-AA5F-5C410321A5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231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9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BFCCB2-A7C5-484D-A6E1-FB870F7AA7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76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79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F105BAC-8DD6-448B-A834-BBC8EC55FD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230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3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7729488-4324-4B6B-9AF6-0C8BC0E977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0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74778AF-E8A7-446D-BFD9-483F5B031E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0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0286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168</Words>
  <Application>Microsoft Office PowerPoint</Application>
  <PresentationFormat>Breedbeeld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2</cp:revision>
  <dcterms:created xsi:type="dcterms:W3CDTF">2022-02-24T07:49:26Z</dcterms:created>
  <dcterms:modified xsi:type="dcterms:W3CDTF">2022-11-10T08:57:52Z</dcterms:modified>
</cp:coreProperties>
</file>