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61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3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Belijdenis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1748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23048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Belijdenis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1748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230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763470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34</Words>
  <Application>Microsoft Office PowerPoint</Application>
  <PresentationFormat>Diavoorstelling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Standaardontwerp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2026-02-01T05:30:49Z</dcterms:modified>
</cp:coreProperties>
</file>