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Belijdenis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D7C2F74C-0DCA-7C05-5280-3C0FF732433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30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Belijdenis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FFEA79CD-2BC9-4FCC-BEE4-8D9ECC99FA0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5000"/>
            <a:ext cx="9017000" cy="4230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2763470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34</Words>
  <Application>Microsoft Office PowerPoint</Application>
  <PresentationFormat>Diavoorstelling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Standaardontwerp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2026-02-01T05:30:49Z</dcterms:modified>
</cp:coreProperties>
</file>