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3" autoAdjust="0"/>
    <p:restoredTop sz="94660"/>
  </p:normalViewPr>
  <p:slideViewPr>
    <p:cSldViewPr snapToGrid="0" showGuides="1">
      <p:cViewPr varScale="1">
        <p:scale>
          <a:sx n="72" d="100"/>
          <a:sy n="72" d="100"/>
        </p:scale>
        <p:origin x="648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65DC5D-8C30-F02B-B66B-503596B6CA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9D7D8F84-87DF-1139-DAB5-11C9AEEB0B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6A2FB91-DE0D-37AA-F21F-39C1E818F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4B61-52AD-4DE4-80C8-30CC291A204A}" type="datetimeFigureOut">
              <a:rPr lang="nl-NL" smtClean="0"/>
              <a:t>1-2-2026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8667E1A-D461-2CFA-35C9-519008EAF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019CB0C-B2F3-9F2F-74ED-E09EBB9CF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2040B-A55C-49DB-A110-50C5B8FDD59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69590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1A87752-53D6-1254-E412-E15E15F9F4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3A25EB77-D817-A877-86AC-865B7EEC96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E090C96-766A-52DD-0D23-3ED61A4070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4B61-52AD-4DE4-80C8-30CC291A204A}" type="datetimeFigureOut">
              <a:rPr lang="nl-NL" smtClean="0"/>
              <a:t>1-2-2026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78C3BB0-4A75-C3AF-B5DC-8E2964C17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B59C456-CFB8-3EA4-D3F4-BD22E93EF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2040B-A55C-49DB-A110-50C5B8FDD59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93904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FFD309B2-FF5E-AB7E-905B-DD36639F6C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EF3B52F9-DC21-A3B9-105A-0456D3C08B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1F6BCB8-02EE-C515-9ECA-F66046EEAF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4B61-52AD-4DE4-80C8-30CC291A204A}" type="datetimeFigureOut">
              <a:rPr lang="nl-NL" smtClean="0"/>
              <a:t>1-2-2026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0912BA5-5D30-918B-1CC0-DE8A15601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6AFFEBA-EB56-8D7A-0756-25CC5EF78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2040B-A55C-49DB-A110-50C5B8FDD59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65323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51E454F-A1DB-7A41-AD30-C2B1E21DF6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0D44D0C-B618-5AD0-C365-C60E674FBF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D7E42B0-170A-0EEE-9DAD-6A8A7EF76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4B61-52AD-4DE4-80C8-30CC291A204A}" type="datetimeFigureOut">
              <a:rPr lang="nl-NL" smtClean="0"/>
              <a:t>1-2-2026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57B8B8B-48DF-2615-FE47-1F47CF17B3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B1C7A69-B37C-5BBB-6839-D69D66D08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2040B-A55C-49DB-A110-50C5B8FDD59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894063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CECC166-9839-F8EC-D857-9AAFB0A425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ADF96918-BBEE-C890-0A57-F3E028680B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F02815D-DF98-7983-0BA2-EDCE432DA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4B61-52AD-4DE4-80C8-30CC291A204A}" type="datetimeFigureOut">
              <a:rPr lang="nl-NL" smtClean="0"/>
              <a:t>1-2-2026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63AFE49-9BB9-423A-FCF8-BCD2C5E88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CBCDB82-31A1-C13E-C580-E2E86A2930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2040B-A55C-49DB-A110-50C5B8FDD59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08325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4F8E0ED-6349-468C-F30B-B905AC505F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59A52BF-0A3F-0954-DC95-3654B940C8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81589962-CF4D-A7B6-563B-63F3205AB3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CCF02398-37EB-1630-EA4B-57BA570026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4B61-52AD-4DE4-80C8-30CC291A204A}" type="datetimeFigureOut">
              <a:rPr lang="nl-NL" smtClean="0"/>
              <a:t>1-2-2026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064C38B6-4127-2A7D-65A1-7CD2DE50EC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C4D9207A-2273-66F5-EA4F-D877BF7CC8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2040B-A55C-49DB-A110-50C5B8FDD59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42053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553FA74-BD30-B374-5322-8E839F0173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58C26A83-0041-25AC-7797-8B8642F2FD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1315877A-93D4-899B-83DF-AD5A196F15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45D9B848-B9F0-E448-FCD5-6B6899BE6A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1591BDC9-36BD-D04A-1103-9F1F5025B24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EC4B81E5-8AE4-4CE2-5C1E-1363C8EF9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4B61-52AD-4DE4-80C8-30CC291A204A}" type="datetimeFigureOut">
              <a:rPr lang="nl-NL" smtClean="0"/>
              <a:t>1-2-2026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274027CE-4429-9D74-926B-19DAE8918F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BF058EB6-87DB-FA00-3D76-F8B7450C62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2040B-A55C-49DB-A110-50C5B8FDD59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7211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DEF5775-3ED8-4096-4F7A-DE00368838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6E92E53B-6D33-1762-F22E-7E76129B3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4B61-52AD-4DE4-80C8-30CC291A204A}" type="datetimeFigureOut">
              <a:rPr lang="nl-NL" smtClean="0"/>
              <a:t>1-2-2026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4532FF72-50B9-ED4F-1A40-9E66D474A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9A5140DA-0B69-BDEA-82E0-C70EF80F3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2040B-A55C-49DB-A110-50C5B8FDD59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4490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8EDFC830-5A50-9B70-69D3-3D18E34C1A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4B61-52AD-4DE4-80C8-30CC291A204A}" type="datetimeFigureOut">
              <a:rPr lang="nl-NL" smtClean="0"/>
              <a:t>1-2-2026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95E02D7E-3A86-A139-E9E3-7745208EFF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170A1091-BA7B-B48D-6138-81E37FC3F0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2040B-A55C-49DB-A110-50C5B8FDD59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15949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B0ADD6-3BE1-0C37-7798-3F2A39BE13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78C000F-565E-60B5-C177-9C57EF013A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1B6599A1-99A6-A747-989B-0BCC181C00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142BEED8-9D26-BFE9-1920-70241DC08B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4B61-52AD-4DE4-80C8-30CC291A204A}" type="datetimeFigureOut">
              <a:rPr lang="nl-NL" smtClean="0"/>
              <a:t>1-2-2026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F08E7D1A-957A-3EEE-DDDE-27940F2282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D920222F-0187-EF3B-7B4D-E0FD5A04B1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2040B-A55C-49DB-A110-50C5B8FDD59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80885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48ACF2-3E3E-8189-5F52-ACECCDBDC9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C0238AF8-F415-B6D5-5214-7E073F3831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828DF580-F40C-A5F4-D20A-817A29730F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7D15AC5F-576F-4AB7-DE43-BE1ADF2648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4B61-52AD-4DE4-80C8-30CC291A204A}" type="datetimeFigureOut">
              <a:rPr lang="nl-NL" smtClean="0"/>
              <a:t>1-2-2026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02667F99-EEB6-4B76-F7D0-F49792064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CF91FBAF-5411-4491-0507-BF3016019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2040B-A55C-49DB-A110-50C5B8FDD59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63931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54069B71-45B3-A678-B0D3-65F78839AB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C5636CB5-27F4-B468-ECAB-1573DC0179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F3407EE-5174-FBD1-C643-6A2B949D06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A764B61-52AD-4DE4-80C8-30CC291A204A}" type="datetimeFigureOut">
              <a:rPr lang="nl-NL" smtClean="0"/>
              <a:t>1-2-2026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31E73BE-AD1B-1D52-F64B-EC793A64A6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052837A-78C4-1277-9E21-419ABCD489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E92040B-A55C-49DB-A110-50C5B8FDD59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49641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Belijdenis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Herrnhut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1748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D7C2F74C-0DCA-7C05-5280-3C0FF732433E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000" y="380999"/>
            <a:ext cx="10414000" cy="48859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Belijdenis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Herrnhut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1748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FFEA79CD-2BC9-4FCC-BEE4-8D9ECC99FA0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000" y="380999"/>
            <a:ext cx="10414000" cy="48859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2763470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34</Words>
  <Application>Microsoft Office PowerPoint</Application>
  <PresentationFormat>Breedbeeld</PresentationFormat>
  <Paragraphs>2</Paragraphs>
  <Slides>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Kantoorthema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Freddy Gerkema</dc:creator>
  <cp:lastModifiedBy>Freddy Gerkema</cp:lastModifiedBy>
  <cp:revision>1</cp:revision>
  <dcterms:created xsi:type="dcterms:W3CDTF">2026-02-01T05:28:44Z</dcterms:created>
  <dcterms:modified xsi:type="dcterms:W3CDTF">2026-02-01T05:29:51Z</dcterms:modified>
</cp:coreProperties>
</file>