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0929"/>
  </p:normalViewPr>
  <p:slideViewPr>
    <p:cSldViewPr>
      <p:cViewPr varScale="1">
        <p:scale>
          <a:sx n="72" d="100"/>
          <a:sy n="72" d="100"/>
        </p:scale>
        <p:origin x="5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6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7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8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9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Tot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aan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oogst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A.R.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Reinagle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438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698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Tot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aan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oogst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A.R.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Reinagle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438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760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Tot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aan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oogst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A.R.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Reinagle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438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907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Tot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aan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oogst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A.R.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Reinagle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438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707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Tot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aan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oogst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A.R.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Reinagle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438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692530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115</Words>
  <Application>Microsoft Office PowerPoint</Application>
  <PresentationFormat>Diavoorstelling (4:3)</PresentationFormat>
  <Paragraphs>5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8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65</cp:revision>
  <dcterms:created xsi:type="dcterms:W3CDTF">2004-09-21T10:26:12Z</dcterms:created>
  <dcterms:modified xsi:type="dcterms:W3CDTF">2026-06-18T16:56:32Z</dcterms:modified>
</cp:coreProperties>
</file>