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CBE9C3-03AE-C143-BF7D-0CC678C42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A40D919-7B02-FF98-74D7-31E19CAA1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7B1983-DE68-D5CF-1615-97A61F4F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AF6F15-59AA-C6D8-9379-0D54DA24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062ED7-DE2E-5307-3900-8ABA965F4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803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93275C-0783-A683-728C-FEF937104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6AE02EF-6E03-AFBA-85C0-C00A32053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167CD2-33C1-8282-FBE4-00BB5F8D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7519ED-E2B8-6A93-39BD-A0A04CFE8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86DC16-47AE-D11E-F8E1-3729A0873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5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FDDAAEF-30AC-A2FE-7F7C-DD5284EB9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1E96351-CAE6-8C3F-2F56-EBA2CA0B2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B66F48-4F25-37CA-30BA-4988D6B3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F13AFB-E157-1270-BC91-EA2CC9CD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31BC62-E191-FA91-08F7-06DB8C3F2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174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7A966D-59E7-2AC7-FEF1-B7AFFAF34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E6F10C-356B-8B87-0D1A-84FB37BD3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ABC2AA-B7B2-88A9-4C76-78B2A594D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217383-B63D-9197-ADF9-FE748D3AA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1C7B0B-6A2A-4A59-C4AD-7FA764AE1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9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4AD37-3085-A2FD-9796-74A176E01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C950E6-BED7-71F7-FB5F-C8B795C49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28C9C8-39CA-35EA-B7D1-20E8BF16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2AD3EA-E60B-229E-D4F7-CB64AC993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F270ED-1096-C3D1-AFDC-A8D6F3B4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0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B43A2-566C-C5A3-3E51-99AF5BDF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CD63F4-9D58-D427-CAD1-A5C8BB556F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BE1F392-CAC8-5FA9-BBFF-F205494DE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FB8A3FD-D9BF-3F72-2BD6-F868E54B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CD9A64-2ACC-6C85-D4C2-4B8FB4A06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FC3B5D1-A522-2738-D7CF-7FD1E6133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597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032EB-A3CB-91F5-C546-C3AB436F4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99ECB0-0046-85E4-903D-CA6E41909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461BBC-FECD-41DF-75DA-2C35E3F7A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6E7FFF-38E5-1A14-D51B-BBFA27A41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8726BA-C00D-E9CC-F6AC-EE3E34962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E3D17CC-66C7-1EF2-F29F-CFB72004E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8F1466A-9799-E84D-5648-0E321B10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2286AFB-FAEE-BFDC-2BC8-A233E7174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83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EE992-E3CF-5C49-AE2D-B7C59CE3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27C0209-552F-A377-1A16-CA439E81A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B7E132F-4ABD-A2ED-8FFE-524818E60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6E01A54-1E88-FB5C-4D98-5DA5DB37C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197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1CE8947-310A-2A64-4BF8-400F0143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2A18604-BB63-ECA2-5288-83C23C7E6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07CCF6-9AE4-7828-BE8F-A7214EFD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3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63449-471B-4327-4E8D-C768E18B0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A92B25-2E47-7359-66BA-99D03E4A8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8150EC8-0E3C-D02D-4CBC-1BB26CC22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E8DA37-240F-9E4E-3DD3-7B121C4C8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50C2B3-D9B9-F07F-90B6-0E3C8147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3EB553-C2E3-A84E-AA41-80AE464A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83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91E36B-04AF-2A80-C7BE-1C35D856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658CC93-C1BF-67E6-4A1A-25F778B74E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D0537AF-634E-BB49-3113-1146FD27E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6932F1-440B-EFE9-076B-C7C7A17D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CFDECF-D09D-F05B-510A-3334D8E0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31D1883-CFC8-86E0-3F6F-8A59D3864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105315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D6883E-4D1D-66A6-F22F-C2B01C36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21A103-BDDB-D1BF-A8F7-C7D416BEC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C39801-69EB-AB18-001D-16B44282EA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78DE4E-503A-FA48-28C4-E364497116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433BA3-E969-DE9A-A462-EB264362D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90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8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9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6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0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0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925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115</Words>
  <Application>Microsoft Office PowerPoint</Application>
  <PresentationFormat>Breedbeeld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2026-06-18T16:54:41Z</dcterms:created>
  <dcterms:modified xsi:type="dcterms:W3CDTF">2026-06-18T16:56:09Z</dcterms:modified>
</cp:coreProperties>
</file>