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CBE9C3-03AE-C143-BF7D-0CC678C42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A40D919-7B02-FF98-74D7-31E19CAA1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7B1983-DE68-D5CF-1615-97A61F4FC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5AF6F15-59AA-C6D8-9379-0D54DA24B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062ED7-DE2E-5307-3900-8ABA965F4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8037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93275C-0783-A683-728C-FEF937104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6AE02EF-6E03-AFBA-85C0-C00A320539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167CD2-33C1-8282-FBE4-00BB5F8D2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F7519ED-E2B8-6A93-39BD-A0A04CFE8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86DC16-47AE-D11E-F8E1-3729A0873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857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FDDAAEF-30AC-A2FE-7F7C-DD5284EB97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1E96351-CAE6-8C3F-2F56-EBA2CA0B2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4B66F48-4F25-37CA-30BA-4988D6B36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F13AFB-E157-1270-BC91-EA2CC9CDA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31BC62-E191-FA91-08F7-06DB8C3F2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1744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7A966D-59E7-2AC7-FEF1-B7AFFAF34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E6F10C-356B-8B87-0D1A-84FB37BD3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1ABC2AA-B7B2-88A9-4C76-78B2A594D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217383-B63D-9197-ADF9-FE748D3AA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1C7B0B-6A2A-4A59-C4AD-7FA764AE1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29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D4AD37-3085-A2FD-9796-74A176E01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8C950E6-BED7-71F7-FB5F-C8B795C49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28C9C8-39CA-35EA-B7D1-20E8BF168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2AD3EA-E60B-229E-D4F7-CB64AC993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F270ED-1096-C3D1-AFDC-A8D6F3B42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101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4B43A2-566C-C5A3-3E51-99AF5BDF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CD63F4-9D58-D427-CAD1-A5C8BB556F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BE1F392-CAC8-5FA9-BBFF-F205494DE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FB8A3FD-D9BF-3F72-2BD6-F868E54BA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2CD9A64-2ACC-6C85-D4C2-4B8FB4A06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FC3B5D1-A522-2738-D7CF-7FD1E6133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5976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032EB-A3CB-91F5-C546-C3AB436F4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99ECB0-0046-85E4-903D-CA6E41909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9461BBC-FECD-41DF-75DA-2C35E3F7A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56E7FFF-38E5-1A14-D51B-BBFA27A41D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18726BA-C00D-E9CC-F6AC-EE3E34962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E3D17CC-66C7-1EF2-F29F-CFB72004E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8F1466A-9799-E84D-5648-0E321B100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2286AFB-FAEE-BFDC-2BC8-A233E7174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83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EE992-E3CF-5C49-AE2D-B7C59CE3E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27C0209-552F-A377-1A16-CA439E81A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B7E132F-4ABD-A2ED-8FFE-524818E60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6E01A54-1E88-FB5C-4D98-5DA5DB37C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1975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1CE8947-310A-2A64-4BF8-400F01430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2A18604-BB63-ECA2-5288-83C23C7E6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A07CCF6-9AE4-7828-BE8F-A7214EFD1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835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863449-471B-4327-4E8D-C768E18B0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A92B25-2E47-7359-66BA-99D03E4A8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8150EC8-0E3C-D02D-4CBC-1BB26CC22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0E8DA37-240F-9E4E-3DD3-7B121C4C8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50C2B3-D9B9-F07F-90B6-0E3C81473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73EB553-C2E3-A84E-AA41-80AE464A3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2831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91E36B-04AF-2A80-C7BE-1C35D8560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658CC93-C1BF-67E6-4A1A-25F778B74E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D0537AF-634E-BB49-3113-1146FD27E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6932F1-440B-EFE9-076B-C7C7A17D5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CCFDECF-D09D-F05B-510A-3334D8E0F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31D1883-CFC8-86E0-3F6F-8A59D3864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1053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D6883E-4D1D-66A6-F22F-C2B01C36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21A103-BDDB-D1BF-A8F7-C7D416BEC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DC39801-69EB-AB18-001D-16B44282EA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894B23-C66F-4B42-BD23-7B0FF34D6D15}" type="datetimeFigureOut">
              <a:rPr lang="nl-NL" smtClean="0"/>
              <a:t>18-6-2026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678DE4E-503A-FA48-28C4-E364497116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433BA3-E969-DE9A-A462-EB264362D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6E6260-C298-40F7-8550-B7C9444C30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8903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358A9D3-A2ED-B639-EF6A-B8CC3EC466D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698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3D588D0-78FE-51A6-E419-325830CEB5D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760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3BF0140-CB12-E1EF-946E-70B85A5DDA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907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16A4714-08E8-2A07-604A-B6DD3D232E8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707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Tot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aan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oogst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A.R.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Reinagle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234D89B-39A2-DD94-2172-B06C3DEBE9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69253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115</Words>
  <Application>Microsoft Office PowerPoint</Application>
  <PresentationFormat>Breedbeeld</PresentationFormat>
  <Paragraphs>5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2026-06-18T16:54:41Z</dcterms:created>
  <dcterms:modified xsi:type="dcterms:W3CDTF">2026-06-18T16:56:09Z</dcterms:modified>
</cp:coreProperties>
</file>