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61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11.jp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png"/><Relationship Id="rId3" Type="http://schemas.openxmlformats.org/officeDocument/2006/relationships/image" Target="../media/image20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12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13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4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5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6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3" Type="http://schemas.openxmlformats.org/officeDocument/2006/relationships/image" Target="../media/image17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Relationship Id="rId3" Type="http://schemas.openxmlformats.org/officeDocument/2006/relationships/image" Target="../media/image18.jp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Relationship Id="rId3" Type="http://schemas.openxmlformats.org/officeDocument/2006/relationships/image" Target="../media/image1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tijd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oogsten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nabij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B.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Ringwaldt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" y="634999"/>
            <a:ext cx="8636000" cy="438635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tijd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oogsten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nabij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B.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Ringwaldt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" y="635000"/>
            <a:ext cx="8636000" cy="3260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514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tijd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oogsten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nabij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B.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Ringwaldt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" y="635000"/>
            <a:ext cx="8636000" cy="3195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8062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tijd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oogsten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nabij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B.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Ringwaldt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" y="634999"/>
            <a:ext cx="8636000" cy="4386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603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tijd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oogsten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nabij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B.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Ringwaldt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" y="635000"/>
            <a:ext cx="8636000" cy="3260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8701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tijd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oogsten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nabij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B.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Ringwaldt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" y="634999"/>
            <a:ext cx="8636000" cy="4386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86552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tijd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oogsten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nabij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B.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Ringwaldt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" y="635000"/>
            <a:ext cx="8636000" cy="3260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804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tijd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oogsten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nabij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B.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Ringwaldt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" y="634999"/>
            <a:ext cx="8636000" cy="4386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4049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tijd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oogsten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nabij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B.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Ringwaldt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" y="635000"/>
            <a:ext cx="8636000" cy="3260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320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tijd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oogsten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nabij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B.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Ringwaldt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" y="634999"/>
            <a:ext cx="8636000" cy="4386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8001140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230</Words>
  <Application>Microsoft Office PowerPoint</Application>
  <PresentationFormat>Diavoorstelling (4:3)</PresentationFormat>
  <Paragraphs>10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3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2026-02-02T06:08:46Z</dcterms:modified>
</cp:coreProperties>
</file>