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AA21398B-E237-20AE-2313-51366DD905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240152E-EE8C-AF87-66CC-1094BBEEC96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51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044E237-17B3-0DF6-5181-8496651CA9B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319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06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2B7602B-6975-E14D-E908-AF38BED3BA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60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A91D8F5-A62E-A378-F9F9-129DE2A75CD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70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CEF8E467-2E88-873B-3CA1-8BDC3C9512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65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09549B1-705D-8EEC-EFB9-C6EBB24A2D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80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8721F30-2761-13D4-680F-D317A95E75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04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697492B-FA48-0368-B21F-A8037343AFB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326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32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tijd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oogsten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B.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Ringwaldt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6E53CB7-2B16-5772-B437-0BF63AF24B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00114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230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2026-02-02T06:08:46Z</dcterms:modified>
</cp:coreProperties>
</file>