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74BDDA-CC90-2420-0337-3D9532239B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0A6FD87-15DA-DADD-4EC1-D0237DD4D4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6EEB93C-81FD-78C5-92F9-18FAE83CA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15EDE7D-5C5A-F75F-316C-E804524CE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B1E246A-EFF9-1A30-D03D-F15CEFB6F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242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C6FDA8-6CDB-77E5-E44B-ACAA76D00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A75DBC3-4828-412D-EE78-5355F72177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2536AA3-C068-6469-9A31-A79ECDF47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D23EE87-B602-6ACF-C0C3-09AD4A118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7D7EA67-5A5E-4BA1-0C27-7FD39473B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251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34D2073-FC0C-EA3B-07AC-C8493E8198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9956A91-F758-4F34-82C3-AAA2F9A8B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1710C4C-9E5A-886A-D3BD-B44EEB175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76218EB-9D0C-88F7-B690-A85483256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172A55E-8862-1F0C-46EB-AF39B4D48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5243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6CE62F-DB39-C542-68A4-E393583DF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0DFA56B-D5F5-1435-4207-9B5B715C7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9BCC370-F024-035A-68DA-B11AE2580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18DE578-1E12-9E62-B3C1-077AEB624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330271F-22C1-DB3C-5619-901092294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9758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435538-4916-4061-B5F3-811A37043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7017A63-392E-8BE0-36DA-49452FECEF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FB589E7-3AEC-BF0B-C492-9294D7A11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3E018F1-4E1C-54C3-26D9-CA9813F73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BFF6F5B-777D-AE03-023D-315DE26FC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8519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56002B-A916-80CA-8DD2-1B8039D4A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40A5781-B80E-6A25-140B-3F47190C2A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260466E-9D5E-CD14-E753-27BF13E640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1F13596-7B53-6298-5F5C-1E54DF31B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F0667C2-E707-F776-67BF-2CC440BF7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AB36A22-B6B6-E034-718B-85C229D80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6700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25BBDC-3AEF-1E57-BB73-FA3E40238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8477C23-EE4D-3FD3-378A-8FC06D241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D1B3F11-66D1-4816-4EFD-ACD28A9A8D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E7B0E35-AA80-6D0F-213E-55013ACFD4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F72B027-6E5C-F70F-7C4C-9FD2D4331E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24D5801-D435-8B1D-6398-56218B423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08A3CBD-9C4E-CCAD-F93B-1A9DE9872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10F36ED-DE69-CA23-3AA2-1295AFAE9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8504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F9FCA9-ECDC-503E-172D-42C0F8430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FE7E85D-8492-B165-3ACD-7B3A7F2E7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F5E5D6D-08D1-41D6-D557-BAF7AA082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0C4BBF0-D122-639C-B1AF-9494CA6A1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2010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AF40C9F-0E6A-3370-64E3-D82CF7D8E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9769764-08EB-273C-057C-996064C4F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E231271-D981-DF5D-5C76-B5CE8BABF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0485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223748-19C5-F99F-7C3C-69DDE12A2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FFEBBCE-4C64-AE26-6D66-AAB7D6B2C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1424D30-9E5F-26A9-CF2E-89BE03C057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7CFF3E6-4CDC-7F0B-FD9A-CA00817CC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09E6205-927B-3ECF-63FE-4969F5D4B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27B853C-04D0-363F-ED45-7F8C4031A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2418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C02B9B-9A83-183E-4F94-2B9F78883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CF186E4-2908-9669-B139-114D0D8F87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E372348-972F-FEAB-A9FC-7C47A4AC7A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E1DE0FD-43B8-DE79-BE50-0CD16EF9D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76590ED-BFDB-A6E3-1331-6FFA60A84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E18B874-FA1B-9510-5CAC-8EE74AECD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1711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8B260BA-2949-BCA6-C312-815CC5B7D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FAE6FC1-4EF8-9C78-6DF5-EA44E8C2E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807C6A5-BAF5-058F-EBBB-2129A79830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67E75A-0CFD-4F18-9434-85BC81DC9BD3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71489D6-2130-67A5-6D7E-1DD8DF51BE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CC903AC-A40C-17FE-8D8C-C4D8170B4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66DB94-E0D3-49C0-A994-E1555957A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8651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AA21398B-E237-20AE-2313-51366DD905C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1000"/>
            <a:ext cx="9652000" cy="4902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5240152E-EE8C-AF87-66CC-1094BBEEC96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0999"/>
            <a:ext cx="9652000" cy="3644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2514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8044E237-17B3-0DF6-5181-8496651CA9B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1000"/>
            <a:ext cx="9652000" cy="3571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8062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72B7602B-6975-E14D-E908-AF38BED3BAE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1000"/>
            <a:ext cx="9652000" cy="4902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3603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8A91D8F5-A62E-A378-F9F9-129DE2A75CD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0999"/>
            <a:ext cx="9652000" cy="3644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8701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CEF8E467-2E88-873B-3CA1-8BDC3C9512C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1000"/>
            <a:ext cx="9652000" cy="4902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8655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509549B1-705D-8EEC-EFB9-C6EBB24A2D7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0999"/>
            <a:ext cx="9652000" cy="3644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8804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98721F30-2761-13D4-680F-D317A95E757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1000"/>
            <a:ext cx="9652000" cy="4902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4049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1697492B-FA48-0368-B21F-A8037343AFB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0999"/>
            <a:ext cx="9652000" cy="3644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3320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06E53CB7-2B16-5772-B437-0BF63AF24B0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1000"/>
            <a:ext cx="9652000" cy="4902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800114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230</Words>
  <Application>Microsoft Office PowerPoint</Application>
  <PresentationFormat>Breedbeeld</PresentationFormat>
  <Paragraphs>10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2026-02-02T06:07:07Z</dcterms:created>
  <dcterms:modified xsi:type="dcterms:W3CDTF">2026-02-02T06:08:15Z</dcterms:modified>
</cp:coreProperties>
</file>