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787"/>
    <p:restoredTop sz="95733" autoAdjust="0"/>
  </p:normalViewPr>
  <p:slideViewPr>
    <p:cSldViewPr>
      <p:cViewPr varScale="1">
        <p:scale>
          <a:sx n="77" d="100"/>
          <a:sy n="77" d="100"/>
        </p:scale>
        <p:origin x="57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9C863C-5B56-4493-A6D5-E533277732DE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010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F396-6B11-4B1C-9D2E-84B0CD3AB3F2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379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DC0B00-71FC-4A10-9D07-93D9F86220D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861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1A6A5-C78F-465B-86ED-65036C4ADAA1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3551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6729F-C7D8-4BEA-9570-14479A0BACF7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687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4B51D-32EF-40A7-94E2-59FBBE429CA1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817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73F0DD-0C5D-41F6-B194-D5BBD65848AE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321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ABC536-E368-4452-B64A-C94823AC706F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122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BD4A4D-8983-463E-803C-89C6C29986E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7130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46F2B-E3FF-4C95-9C76-96E6ABD58CE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31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CC6244-B40B-447F-8ECF-10A39526BB9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556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F7FE585-B554-4B9E-B32E-207375204653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28482" y="6519446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tabLst>
                <a:tab pos="8966200" algn="r"/>
              </a:tabLst>
            </a:pPr>
            <a:r>
              <a:rPr lang="nl-NL" altLang="nl-NL" sz="1600" dirty="0">
                <a:solidFill>
                  <a:schemeClr val="bg1"/>
                </a:solidFill>
                <a:latin typeface="Arial" panose="020B0604020202020204" pitchFamily="34" charset="0"/>
              </a:rPr>
              <a:t>De Schriften hebben ogen	t. Robert Roth; m. Dirk Zwart</a:t>
            </a:r>
            <a:endParaRPr lang="nl-NL" sz="1600" i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DFF47901-45D5-461B-A876-9804A49699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0315" y="635000"/>
            <a:ext cx="8623368" cy="38001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28482" y="6519446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tabLst>
                <a:tab pos="8966200" algn="r"/>
              </a:tabLst>
            </a:pPr>
            <a:r>
              <a:rPr lang="nl-NL" altLang="nl-NL" sz="1600" dirty="0">
                <a:solidFill>
                  <a:schemeClr val="bg1"/>
                </a:solidFill>
                <a:latin typeface="Arial" panose="020B0604020202020204" pitchFamily="34" charset="0"/>
              </a:rPr>
              <a:t>De Schriften hebben ogen	t. Robert Roth; m. Dirk Zwart</a:t>
            </a:r>
            <a:endParaRPr lang="nl-NL" sz="1600" i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B3EB738-3C8E-4F50-85F8-4E32AC8650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466" y="635000"/>
            <a:ext cx="8635066" cy="3756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52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28482" y="6519446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tabLst>
                <a:tab pos="8966200" algn="r"/>
              </a:tabLst>
            </a:pPr>
            <a:r>
              <a:rPr lang="nl-NL" altLang="nl-NL" sz="1600" dirty="0">
                <a:solidFill>
                  <a:schemeClr val="bg1"/>
                </a:solidFill>
                <a:latin typeface="Arial" panose="020B0604020202020204" pitchFamily="34" charset="0"/>
              </a:rPr>
              <a:t>De Schriften hebben ogen	t. Robert Roth; m. Dirk Zwart</a:t>
            </a:r>
            <a:endParaRPr lang="nl-NL" sz="1600" i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D9B106C-2B8E-4133-820A-593098DB18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504" y="647871"/>
            <a:ext cx="8615200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3092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42</Words>
  <Application>Microsoft Office PowerPoint</Application>
  <PresentationFormat>Diavoorstelling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Jan Pieter Kuijper</cp:lastModifiedBy>
  <cp:revision>67</cp:revision>
  <dcterms:created xsi:type="dcterms:W3CDTF">2004-09-21T10:26:12Z</dcterms:created>
  <dcterms:modified xsi:type="dcterms:W3CDTF">2025-12-10T19:55:37Z</dcterms:modified>
</cp:coreProperties>
</file>