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66" r:id="rId3"/>
    <p:sldId id="267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nl-NL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21" autoAdjust="0"/>
    <p:restoredTop sz="90929"/>
  </p:normalViewPr>
  <p:slideViewPr>
    <p:cSldViewPr>
      <p:cViewPr varScale="1">
        <p:scale>
          <a:sx n="72" d="100"/>
          <a:sy n="72" d="100"/>
        </p:scale>
        <p:origin x="546" y="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nl-NL"/>
              <a:t>Klik om de ondertitelstijl van het model te bewerken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E802CF7-D8C9-4099-B3A6-A10A994C7526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4325131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6F43B21-A9A3-4ADC-8B5F-F5984A3DC978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12877613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0845833-8C1A-47ED-ADD4-13C3F1644DCC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28463800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CB212C-E03A-4C56-AD4E-072635E7482B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37986193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2F64A01-6432-4BC6-8008-077F9B60650B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30762176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838C3EA-AA94-4A7B-A2BA-386C8F199732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4983807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8248E9-DFDE-4F92-B539-639712465E37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23490127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9254340-5D46-4A0E-9287-9A2ABF0732BC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38748816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3EB5EC-AAA8-46A8-A9F6-D3AACF9A85CA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39965954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44CFD2-6242-4312-B827-FD40A3616820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25082173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nl-NL" noProof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1786058-E726-4081-88B9-21A6CCDB2537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4188597608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nl-NL" altLang="nl-NL"/>
              <a:t>Klik om het opmaakprofiel van de modeltitel te bewerken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 altLang="nl-NL"/>
              <a:t>Klik om de opmaakprofielen van de modeltekst te bewerken</a:t>
            </a:r>
          </a:p>
          <a:p>
            <a:pPr lvl="1"/>
            <a:r>
              <a:rPr lang="nl-NL" altLang="nl-NL"/>
              <a:t>Tweede niveau</a:t>
            </a:r>
          </a:p>
          <a:p>
            <a:pPr lvl="2"/>
            <a:r>
              <a:rPr lang="nl-NL" altLang="nl-NL"/>
              <a:t>Derde niveau</a:t>
            </a:r>
          </a:p>
          <a:p>
            <a:pPr lvl="3"/>
            <a:r>
              <a:rPr lang="nl-NL" altLang="nl-NL"/>
              <a:t>Vierde niveau</a:t>
            </a:r>
          </a:p>
          <a:p>
            <a:pPr lvl="4"/>
            <a:r>
              <a:rPr lang="nl-NL" altLang="nl-NL"/>
              <a:t>Vijfde niveau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latin typeface="Times New Roman" charset="0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Times New Roman" charset="0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pPr>
              <a:defRPr/>
            </a:pPr>
            <a:fld id="{94DB971A-12D8-4514-887F-8EDBD90F94FD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11.jp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0.png"/><Relationship Id="rId3" Type="http://schemas.openxmlformats.org/officeDocument/2006/relationships/image" Target="../media/image20.jp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Relationship Id="rId3" Type="http://schemas.openxmlformats.org/officeDocument/2006/relationships/image" Target="../media/image12.jp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Relationship Id="rId3" Type="http://schemas.openxmlformats.org/officeDocument/2006/relationships/image" Target="../media/image13.jp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png"/><Relationship Id="rId3" Type="http://schemas.openxmlformats.org/officeDocument/2006/relationships/image" Target="../media/image14.jp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3" Type="http://schemas.openxmlformats.org/officeDocument/2006/relationships/image" Target="../media/image15.jp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16.jp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3" Type="http://schemas.openxmlformats.org/officeDocument/2006/relationships/image" Target="../media/image17.jp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.png"/><Relationship Id="rId3" Type="http://schemas.openxmlformats.org/officeDocument/2006/relationships/image" Target="../media/image18.jp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.png"/><Relationship Id="rId3" Type="http://schemas.openxmlformats.org/officeDocument/2006/relationships/image" Target="../media/image19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3"/>
          <p:cNvSpPr>
            <a:spLocks noChangeArrowheads="1"/>
          </p:cNvSpPr>
          <p:nvPr/>
        </p:nvSpPr>
        <p:spPr bwMode="auto">
          <a:xfrm>
            <a:off x="84138" y="6461125"/>
            <a:ext cx="9024937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tabLst>
                <a:tab pos="8842375" algn="r"/>
              </a:tabLs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8842375" algn="r"/>
              </a:tabLs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De kloof 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overbrugd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 (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DbdB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) 	t. J.P. Kuijper; m. H.L. Hassler, 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latere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 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versie</a:t>
            </a:r>
            <a:endParaRPr lang="nl-NL" altLang="nl-NL" sz="1600" b="1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pic>
        <p:nvPicPr>
          <p:cNvPr id="2051" name="Picture 2050" descr="image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2000" y="635000"/>
            <a:ext cx="7620000" cy="4488077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3"/>
          <p:cNvSpPr>
            <a:spLocks noChangeArrowheads="1"/>
          </p:cNvSpPr>
          <p:nvPr/>
        </p:nvSpPr>
        <p:spPr bwMode="auto">
          <a:xfrm>
            <a:off x="84138" y="6461125"/>
            <a:ext cx="9024937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tabLst>
                <a:tab pos="8842375" algn="r"/>
              </a:tabLs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8842375" algn="r"/>
              </a:tabLs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De kloof 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overbrugd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 (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DbdB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) 	t. J.P. Kuijper; m. H.L. Hassler, 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latere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 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versie</a:t>
            </a:r>
            <a:endParaRPr lang="nl-NL" altLang="nl-NL" sz="1600" b="1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pic>
        <p:nvPicPr>
          <p:cNvPr id="2051" name="Picture 2050" descr="image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2000" y="634999"/>
            <a:ext cx="7620000" cy="44844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53802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3"/>
          <p:cNvSpPr>
            <a:spLocks noChangeArrowheads="1"/>
          </p:cNvSpPr>
          <p:nvPr/>
        </p:nvSpPr>
        <p:spPr bwMode="auto">
          <a:xfrm>
            <a:off x="84138" y="6461125"/>
            <a:ext cx="9024937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tabLst>
                <a:tab pos="8842375" algn="r"/>
              </a:tabLs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8842375" algn="r"/>
              </a:tabLs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De kloof 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overbrugd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 (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DbdB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) 	t. J.P. Kuijper; m. H.L. Hassler, 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latere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 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versie</a:t>
            </a:r>
            <a:endParaRPr lang="nl-NL" altLang="nl-NL" sz="1600" b="1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pic>
        <p:nvPicPr>
          <p:cNvPr id="2051" name="Picture 2050" descr="image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2000" y="634999"/>
            <a:ext cx="7620000" cy="44844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03471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3"/>
          <p:cNvSpPr>
            <a:spLocks noChangeArrowheads="1"/>
          </p:cNvSpPr>
          <p:nvPr/>
        </p:nvSpPr>
        <p:spPr bwMode="auto">
          <a:xfrm>
            <a:off x="84138" y="6461125"/>
            <a:ext cx="9024937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tabLst>
                <a:tab pos="8842375" algn="r"/>
              </a:tabLs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8842375" algn="r"/>
              </a:tabLs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De kloof 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overbrugd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 (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DbdB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) 	t. J.P. Kuijper; m. H.L. Hassler, 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latere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 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versie</a:t>
            </a:r>
            <a:endParaRPr lang="nl-NL" altLang="nl-NL" sz="1600" b="1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pic>
        <p:nvPicPr>
          <p:cNvPr id="2051" name="Picture 2050" descr="image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2000" y="635000"/>
            <a:ext cx="7620000" cy="44880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73626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3"/>
          <p:cNvSpPr>
            <a:spLocks noChangeArrowheads="1"/>
          </p:cNvSpPr>
          <p:nvPr/>
        </p:nvSpPr>
        <p:spPr bwMode="auto">
          <a:xfrm>
            <a:off x="84138" y="6461125"/>
            <a:ext cx="9024937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tabLst>
                <a:tab pos="8842375" algn="r"/>
              </a:tabLs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8842375" algn="r"/>
              </a:tabLs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De kloof 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overbrugd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 (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DbdB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) 	t. J.P. Kuijper; m. H.L. Hassler, 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latere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 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versie</a:t>
            </a:r>
            <a:endParaRPr lang="nl-NL" altLang="nl-NL" sz="1600" b="1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pic>
        <p:nvPicPr>
          <p:cNvPr id="2051" name="Picture 2050" descr="image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2000" y="634999"/>
            <a:ext cx="7620000" cy="4417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51324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3"/>
          <p:cNvSpPr>
            <a:spLocks noChangeArrowheads="1"/>
          </p:cNvSpPr>
          <p:nvPr/>
        </p:nvSpPr>
        <p:spPr bwMode="auto">
          <a:xfrm>
            <a:off x="84138" y="6461125"/>
            <a:ext cx="9024937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tabLst>
                <a:tab pos="8842375" algn="r"/>
              </a:tabLs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8842375" algn="r"/>
              </a:tabLs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De kloof 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overbrugd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 (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DbdB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) 	t. J.P. Kuijper; m. H.L. Hassler, 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latere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 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versie</a:t>
            </a:r>
            <a:endParaRPr lang="nl-NL" altLang="nl-NL" sz="1600" b="1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pic>
        <p:nvPicPr>
          <p:cNvPr id="2051" name="Picture 2050" descr="image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2000" y="635000"/>
            <a:ext cx="7620000" cy="44880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43458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3"/>
          <p:cNvSpPr>
            <a:spLocks noChangeArrowheads="1"/>
          </p:cNvSpPr>
          <p:nvPr/>
        </p:nvSpPr>
        <p:spPr bwMode="auto">
          <a:xfrm>
            <a:off x="84138" y="6461125"/>
            <a:ext cx="9024937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tabLst>
                <a:tab pos="8842375" algn="r"/>
              </a:tabLs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8842375" algn="r"/>
              </a:tabLs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De kloof 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overbrugd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 (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DbdB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) 	t. J.P. Kuijper; m. H.L. Hassler, 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latere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 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versie</a:t>
            </a:r>
            <a:endParaRPr lang="nl-NL" altLang="nl-NL" sz="1600" b="1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pic>
        <p:nvPicPr>
          <p:cNvPr id="2051" name="Picture 2050" descr="image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2000" y="634999"/>
            <a:ext cx="7620000" cy="44844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123827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3"/>
          <p:cNvSpPr>
            <a:spLocks noChangeArrowheads="1"/>
          </p:cNvSpPr>
          <p:nvPr/>
        </p:nvSpPr>
        <p:spPr bwMode="auto">
          <a:xfrm>
            <a:off x="84138" y="6461125"/>
            <a:ext cx="9024937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tabLst>
                <a:tab pos="8842375" algn="r"/>
              </a:tabLs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8842375" algn="r"/>
              </a:tabLs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De kloof 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overbrugd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 (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DbdB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) 	t. J.P. Kuijper; m. H.L. Hassler, 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latere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 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versie</a:t>
            </a:r>
            <a:endParaRPr lang="nl-NL" altLang="nl-NL" sz="1600" b="1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pic>
        <p:nvPicPr>
          <p:cNvPr id="2051" name="Picture 2050" descr="image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2000" y="635000"/>
            <a:ext cx="7620000" cy="44880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608909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3"/>
          <p:cNvSpPr>
            <a:spLocks noChangeArrowheads="1"/>
          </p:cNvSpPr>
          <p:nvPr/>
        </p:nvSpPr>
        <p:spPr bwMode="auto">
          <a:xfrm>
            <a:off x="84138" y="6461125"/>
            <a:ext cx="9024937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tabLst>
                <a:tab pos="8842375" algn="r"/>
              </a:tabLs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8842375" algn="r"/>
              </a:tabLs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De kloof 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overbrugd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 (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DbdB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) 	t. J.P. Kuijper; m. H.L. Hassler, 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latere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 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versie</a:t>
            </a:r>
            <a:endParaRPr lang="nl-NL" altLang="nl-NL" sz="1600" b="1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pic>
        <p:nvPicPr>
          <p:cNvPr id="2051" name="Picture 2050" descr="image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2000" y="634999"/>
            <a:ext cx="7620000" cy="44844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874024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3"/>
          <p:cNvSpPr>
            <a:spLocks noChangeArrowheads="1"/>
          </p:cNvSpPr>
          <p:nvPr/>
        </p:nvSpPr>
        <p:spPr bwMode="auto">
          <a:xfrm>
            <a:off x="84138" y="6461125"/>
            <a:ext cx="9024937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tabLst>
                <a:tab pos="8842375" algn="r"/>
              </a:tabLs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8842375" algn="r"/>
              </a:tabLs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De kloof 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overbrugd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 (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DbdB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) 	t. J.P. Kuijper; m. H.L. Hassler, 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latere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 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versie</a:t>
            </a:r>
            <a:endParaRPr lang="nl-NL" altLang="nl-NL" sz="1600" b="1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pic>
        <p:nvPicPr>
          <p:cNvPr id="2051" name="Picture 2050" descr="image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2000" y="635000"/>
            <a:ext cx="7620000" cy="44880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7265573"/>
      </p:ext>
    </p:extLst>
  </p:cSld>
  <p:clrMapOvr>
    <a:masterClrMapping/>
  </p:clrMapOvr>
</p:sld>
</file>

<file path=ppt/theme/theme1.xml><?xml version="1.0" encoding="utf-8"?>
<a:theme xmlns:a="http://schemas.openxmlformats.org/drawingml/2006/main" name="Standaardontwerp">
  <a:themeElements>
    <a:clrScheme name="Standaardontwerp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Standaardontwerp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Standaardontwerp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575</TotalTime>
  <Words>250</Words>
  <Application>Microsoft Office PowerPoint</Application>
  <PresentationFormat>Diavoorstelling (4:3)</PresentationFormat>
  <Paragraphs>10</Paragraphs>
  <Slides>10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2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10</vt:i4>
      </vt:variant>
    </vt:vector>
  </HeadingPairs>
  <TitlesOfParts>
    <vt:vector size="13" baseType="lpstr">
      <vt:lpstr>Arial</vt:lpstr>
      <vt:lpstr>Times New Roman</vt:lpstr>
      <vt:lpstr>Standaardontwerp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ruiterjv</dc:creator>
  <cp:lastModifiedBy>Freddy Gerkema</cp:lastModifiedBy>
  <cp:revision>65</cp:revision>
  <dcterms:created xsi:type="dcterms:W3CDTF">2004-09-21T10:26:12Z</dcterms:created>
  <dcterms:modified xsi:type="dcterms:W3CDTF">2026-05-21T13:32:43Z</dcterms:modified>
</cp:coreProperties>
</file>