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A84D9BB-3409-9B28-D11A-A92FD45466E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A732CE-AEDC-DCCF-56F4-36610BF8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38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11313B-24D6-CBAF-F333-7E03818E57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34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60DFDA-FEA6-C09A-8029-49151B08F96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36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FFE1CF-0372-6A61-DBC7-A84E3D75242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4999"/>
            <a:ext cx="7620000" cy="441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13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26BED7D-67F6-FD5F-1D0F-B557235675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4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6EF25BA-E08D-9D43-2D5C-03AF2F881BE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23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53AEEC4-C41D-762E-F508-86BE719DFE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08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FF28980-87E1-22E0-8162-BEF9C38360F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74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269C75-7436-34EC-260A-8CCD3991AA2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6557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250</Words>
  <Application>Microsoft Office PowerPoint</Application>
  <PresentationFormat>Diavoorstelling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2026-05-21T13:32:43Z</dcterms:modified>
</cp:coreProperties>
</file>