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BD0CF8-F008-CA31-E10F-768364CE8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3C2775-D18D-D532-89EB-92B1D1B05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CECDC1-3D3D-7E7A-2E27-EEDFEB7A5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E417D7-C979-A82F-D4B8-D4D2E3335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E1DEC1-4EAA-74AE-AAEC-63423D60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98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F1B735-D614-C59B-E591-56D6CB1A5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AFDE3A5-5F26-DA74-D429-758B42A83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8361C3-51EF-28F7-F624-58707A7F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4B0BB7-51A3-6117-7272-F504E4F82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FAA505-49E8-1155-4EEA-FB81C75A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221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06FDB65-449B-BB80-90AB-E427125CA0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43AF42-BFC4-E3FA-A47A-AFA4AF172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4421F-24D0-2184-8F52-44233A838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532A27-96C0-B237-93FA-545933308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CE475F-7F7D-697A-65F2-9CFD151E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95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FF7C43-CC65-C3CD-6CC1-D32460C17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5E41C7-4FD7-AA94-FC8E-36CD795C6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5431A7-06F6-2F33-AAFF-3E6E4F3CA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622B68-9940-3FF8-BE03-A8CAC6A0E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2A9882-F59B-92A0-CDA9-21432A2A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748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5C64E-C013-F4B0-B88C-B9084606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880B6A-1F61-A3B4-B842-58F5936DA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ADCE28-F475-0291-4CC1-347DDBDB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DC29E46-9F64-1E98-B61D-9C84D2351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9ED454-A4A2-3F72-41E1-EAE055D58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74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031068-3CFB-7DD3-5AE0-FC801E8EF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5A01E2-67B7-B40A-C9FA-45FB144C1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CFB99D8-05C8-DFF8-2770-28337DC1C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972FE8-D27E-D034-17DC-E056F367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217F21-1090-82CB-2E92-9D0234F37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34B148-62E0-C8DC-73F0-8FE8794F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179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DF47D-A24F-4EC7-9914-5B4A7A227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86AA1C-2537-EDCD-B6FC-0D3E48B0B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F5370F-66FD-1F56-948F-BEA29D009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0339F40-AD9F-F185-D6B1-2E6D611E1E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4DE8C1-E86C-3655-E33B-4BE5B21824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BC2385E-3BCE-07BB-7A5D-72F555D2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C2BE933-6508-C05B-7CC0-5ADD8AF8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3ACFFEB-7F68-D4C3-DF21-308B57655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536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A07687-7AB2-3E64-D1AA-A911389B9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DDB1E6-1984-C8F5-1DEA-8D572888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87002B-3BE3-EBAE-F638-EDF5F7B6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02DE488-8132-0551-5482-5658462BA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93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650CB9C-FCA6-DEB2-9E28-9DD15756F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432B9E6-99C9-6FC8-0621-E6B7AB82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DEBD6C-2746-741B-820E-EB0A0C90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89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AC2E7-3C2C-9746-036F-4C391F0B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9D2A4C-6051-8988-E955-1B7A1F85F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3920CB-B91B-D4DD-78C8-2342F5F2E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2DB8D84-B7A4-F4F2-C11D-D7BFBD1A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E04EC67-3D44-768D-48C0-C18A226B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2FB2800-576D-92EA-C21F-E5E3E212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43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35B5C-7000-1DAF-B5FC-6104066BA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5F2EA72-B862-1F4B-0E5A-D565D3DC0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24DA2A4-B592-01C6-3139-92D8A8177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8F9139-1AAA-15F6-C560-69855D2D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6366E9-829A-5D59-65F1-AADA9ACD0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B20D26-169F-DD7A-484A-BAEA7EE5F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693645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1A6B7BB-9170-7A01-52E2-5B9F1EE2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9554B5-358D-4A9C-74E7-C806C6C37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DB4D61-431B-0C52-3171-37181C180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EE1E3C-4CB2-43C4-939A-856D99F80A79}" type="datetimeFigureOut">
              <a:rPr lang="nl-NL" smtClean="0"/>
              <a:t>21-5-2026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6455051-A2E7-01A8-8ED0-CCDD37346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4C4CBF-5CFB-DDB6-2841-B6E64CF75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BAD333-B44B-4820-A162-AE8DF07E89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866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20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8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4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6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85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3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4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8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0999"/>
            <a:ext cx="8382000" cy="49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4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De kloof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overbrugd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H.L. Hassler,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latere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versie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1000"/>
            <a:ext cx="8382000" cy="49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655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250</Words>
  <Application>Microsoft Office PowerPoint</Application>
  <PresentationFormat>Breedbeeld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2026-05-21T13:30:04Z</dcterms:created>
  <dcterms:modified xsi:type="dcterms:W3CDTF">2026-05-21T13:32:11Z</dcterms:modified>
</cp:coreProperties>
</file>