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</p:sldIdLst>
  <p:sldSz cx="9144000" cy="6858000" type="screen4x3"/>
  <p:notesSz cx="6858000" cy="91440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1" autoAdjust="0"/>
    <p:restoredTop sz="90929"/>
  </p:normalViewPr>
  <p:slideViewPr>
    <p:cSldViewPr>
      <p:cViewPr varScale="1">
        <p:scale>
          <a:sx n="72" d="100"/>
          <a:sy n="72" d="100"/>
        </p:scale>
        <p:origin x="54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802CF7-D8C9-4099-B3A6-A10A994C7526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32513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F43B21-A9A3-4ADC-8B5F-F5984A3DC978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287761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845833-8C1A-47ED-ADD4-13C3F1644DC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846380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CB212C-E03A-4C56-AD4E-072635E7482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798619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F64A01-6432-4BC6-8008-077F9B60650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076217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38C3EA-AA94-4A7B-A2BA-386C8F199732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98380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8248E9-DFDE-4F92-B539-639712465E3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349012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54340-5D46-4A0E-9287-9A2ABF0732B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874881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3EB5EC-AAA8-46A8-A9F6-D3AACF9A85CA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996595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44CFD2-6242-4312-B827-FD40A3616820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508217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786058-E726-4081-88B9-21A6CCDB253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188597608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van de modeltitel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94DB971A-12D8-4514-887F-8EDBD90F94FD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9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10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11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12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13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14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image" Target="../media/image15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Heerlijkheid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A. Maasland; m. Chr. Urhan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00" y="634999"/>
            <a:ext cx="6604000" cy="421556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Heerlijkheid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A. Maasland; m. Chr. Urhan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00" y="635000"/>
            <a:ext cx="6604000" cy="4211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851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Heerlijkheid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A. Maasland; m. Chr. Urhan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00" y="635000"/>
            <a:ext cx="6604000" cy="4152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3887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Heerlijkheid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A. Maasland; m. Chr. Urhan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00" y="635000"/>
            <a:ext cx="6604000" cy="4211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5849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Heerlijkheid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A. Maasland; m. Chr. Urhan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00" y="634999"/>
            <a:ext cx="6604000" cy="421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4753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Heerlijkheid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A. Maasland; m. Chr. Urhan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00" y="635000"/>
            <a:ext cx="6604000" cy="4211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0068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Heerlijkheid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A. Maasland; m. Chr. Urhan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00" y="634999"/>
            <a:ext cx="6604000" cy="421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3601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Heerlijkheid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A. Maasland; m. Chr. Urhan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00" y="635000"/>
            <a:ext cx="6604000" cy="4211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901050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ardontwerp">
  <a:themeElements>
    <a:clrScheme name="Standaardontwerp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ardontwerp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577</TotalTime>
  <Words>128</Words>
  <Application>Microsoft Office PowerPoint</Application>
  <PresentationFormat>Diavoorstelling (4:3)</PresentationFormat>
  <Paragraphs>8</Paragraphs>
  <Slides>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1" baseType="lpstr">
      <vt:lpstr>Arial</vt:lpstr>
      <vt:lpstr>Times New Roman</vt:lpstr>
      <vt:lpstr>Standaardontwerp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ruiterjv</dc:creator>
  <cp:lastModifiedBy>Freddy Gerkema</cp:lastModifiedBy>
  <cp:revision>65</cp:revision>
  <dcterms:created xsi:type="dcterms:W3CDTF">2004-09-21T10:26:12Z</dcterms:created>
  <dcterms:modified xsi:type="dcterms:W3CDTF">2026-04-29T07:40:05Z</dcterms:modified>
</cp:coreProperties>
</file>