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E81F1DC9-EF25-EFA4-593C-5D23A05CC6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EA382FB7-22CB-C77F-C364-BBE9BBA918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85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305D9A1-8AE5-6368-C561-585706C7E4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15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38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B037019-D163-D94B-3C84-8EE7D8A8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58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001994D-0838-4078-E4A3-DCE4E6A8FC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7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65E035F-69DC-838F-727B-7D694492DE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0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E45D4B4-5D61-7E0D-77CE-F98FEA8B8FC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4999"/>
            <a:ext cx="6604000" cy="421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3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Heerlijkheid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429400AA-E45F-438B-BCFC-10CD062F87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21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0105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128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2026-04-29T07:40:05Z</dcterms:modified>
</cp:coreProperties>
</file>