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6C52B4-7B0A-4204-34E3-3C0E104AB0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55E609D-B866-45EE-3D0B-D4FFFCC303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634CF6-8A76-2A9B-595E-D16CB6376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125D01-B696-0FF3-71DA-107CE3634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93E2A1-308E-B07B-D318-09F02393B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3543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4200FE-D5D1-8E65-E564-7A5C757C8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11C60D1-5A3B-ED56-AFEB-D5E6023873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C523953-759C-BE32-3127-356755618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C686F2B-A513-6D98-61B4-A23F94A6C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1BBA03-EA9E-7809-5A7E-E26CC1344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627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548E963-9E46-D788-BBA5-1C5E0D4087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F83D630-518D-EF55-A3ED-2A86D4CA2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929AA63-4E0F-5385-F9B3-9D1A0C50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DDB653F-CABA-86B9-5607-603F6017D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A4A4A2-8849-91C7-38E4-21A69E0E1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703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A4E581-6FCD-F105-0F02-D6CDE8B54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60AB41-DF32-A805-F209-37646CDF2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120535A-F24F-77A5-2764-21E2F145F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A0F887-2419-1EBD-9BCD-71F7DAEC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166B2B-2E56-332E-1EB6-81ABADB7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6003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941BBE-3EB4-69C2-B8E0-57E465911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2D84DA0-628E-7D6E-7304-685FE1F66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91D6CCD-67BA-7A4D-772C-B4C392A95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ED0AFC2-0E17-B0BD-8FD7-6FF243C5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5813A5-D1AD-B9B6-FF8A-0CEB420D4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8556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C44B02-B051-A6FD-0A71-F2136B43F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F225F9B-E0AF-5D81-1A3C-71D22D2C7C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9B04AD4-26E8-B038-1154-E34FC60BE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DF84BEF-34DE-405D-5C81-6A409086B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FF61DFC-F4AA-2A69-CF2D-4521A6245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858DA9C-0167-FB56-3BC6-F900F087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82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C6F17C-CD1D-7A0C-24A2-B59835B1C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C7667BD-AF59-6D64-F7BA-3B8CFD938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E36280B-D065-F895-3DF4-366D5BE94A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0800FAC-4BEB-E4AD-45D9-875FB3B2A5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82270FA-079F-37FB-899C-0644DDF51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5B86C19-C2F9-8954-CACE-6A7EBB700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98F27FB-E7C5-9C78-7CE0-90F4FEA7F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001434C-F44F-07BD-6E8C-64B653262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6805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8D4F20-9E51-A41A-2283-0EC05E268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150E583-C489-806D-1031-5E2168D89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BC4D1B5-2DBC-20D1-F494-C27A12AA2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2DE10CB-43C7-4147-4555-7BF37045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600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A1C4758-07EF-44C1-D254-D2EC7B78A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81AB934-8797-B21D-B14B-B02D8BFD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88AF65F-4131-17C0-CC27-613232A9C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8079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67D5B2-4CF4-43C1-98CD-7C993B757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53C0B4E-9A11-3F87-D4AB-0BAB40F0F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FE5F324-A1BF-848A-6FED-2C183B136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5BC8AFB-FED0-34B1-8008-CB518F38A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8747B54-D344-4FB6-CA05-D14FC3387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2744BC7-DCEA-59D3-0AA7-072F694F3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0401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EC84C8-06D9-12EC-C5AF-A742A50D1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33F3E8C-B5C3-77CC-B5A8-C007DFA300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6F3BBA1-E089-8896-487A-AA81EE323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31402D1-6EC8-B7B4-B65F-A200C7944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1F7F0BF-8963-06B1-4367-1F15A73DD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D9E5105-EF3F-5CC8-F7C8-1C02676C1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1648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33524CB-27C2-576F-E95A-D2871260D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40B35D5-A226-0DA7-26F3-644E9871D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C7A6D9-5AAB-8FE2-2158-859ADDA79B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3DE1D6-F5E0-4436-BD64-0AE528F5365F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A0DD7D-DEDB-6EC7-E620-47CA11C73D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C977EEE-F3AB-219F-10FA-1E3C77F0A6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248511-5B51-4258-A978-8598BAFAE4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178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E81F1DC9-EF25-EFA4-593C-5D23A05CC64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0999"/>
            <a:ext cx="7747000" cy="494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EA382FB7-22CB-C77F-C364-BBE9BBA9187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1000"/>
            <a:ext cx="7747000" cy="494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85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0305D9A1-8AE5-6368-C561-585706C7E47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0999"/>
            <a:ext cx="7747000" cy="487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38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9B037019-D163-D94B-3C84-8EE7D8A8B4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1000"/>
            <a:ext cx="7747000" cy="494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584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9001994D-0838-4078-E4A3-DCE4E6A8FCA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0999"/>
            <a:ext cx="7747000" cy="494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475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065E035F-69DC-838F-727B-7D694492DEE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1000"/>
            <a:ext cx="7747000" cy="494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006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2E45D4B4-5D61-7E0D-77CE-F98FEA8B8FC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0999"/>
            <a:ext cx="7747000" cy="494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36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Heerlijkheid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Maasland; m. Chr. Urhan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429400AA-E45F-438B-BCFC-10CD062F876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381000"/>
            <a:ext cx="7747000" cy="494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90105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128</Words>
  <Application>Microsoft Office PowerPoint</Application>
  <PresentationFormat>Breedbeeld</PresentationFormat>
  <Paragraphs>8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2026-04-29T07:37:55Z</dcterms:created>
  <dcterms:modified xsi:type="dcterms:W3CDTF">2026-04-29T07:39:22Z</dcterms:modified>
</cp:coreProperties>
</file>