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21916"/>
            <a:ext cx="9017000" cy="44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678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90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21916"/>
            <a:ext cx="9017000" cy="44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53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792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21916"/>
            <a:ext cx="9017000" cy="44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028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24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Honderd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21916"/>
            <a:ext cx="9017000" cy="44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83664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136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2026-03-29T04:55:37Z</dcterms:modified>
</cp:coreProperties>
</file>