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111" d="100"/>
          <a:sy n="111" d="100"/>
        </p:scale>
        <p:origin x="9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Honderd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CFCB4FE1-450A-1031-6AF3-584FE819DA3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36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Honderd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31F57CD2-5EFE-30AE-8F64-E61892AB566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421916"/>
            <a:ext cx="9017000" cy="444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5678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Honderd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3C755A00-C0E0-9834-F583-D9F1AC9FD36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36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7903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Honderd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F0995BE1-3F69-F736-5551-B5077F3B068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421916"/>
            <a:ext cx="9017000" cy="444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6533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Honderd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A82E9E96-6EE0-7BA8-E734-A96C90A118E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36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3792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Honderd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A1854F9E-60C1-8C0B-322F-607673D03CB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421916"/>
            <a:ext cx="9017000" cy="444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3028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Honderd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ED748695-8FEF-F51C-5641-8AB82404E57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36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224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Honderd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B0004EA7-D079-4EBE-FEF5-7A6CEED8AE2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421916"/>
            <a:ext cx="9017000" cy="444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3836641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136</Words>
  <Application>Microsoft Office PowerPoint</Application>
  <PresentationFormat>Diavoorstelling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2026-03-29T04:55:37Z</dcterms:modified>
</cp:coreProperties>
</file>