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4EC494-B5EA-970A-2AE2-106EF3DE7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AF47DDC-F2EB-FF64-B7A4-1FB8E67EB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D6C069-0227-3AEA-C97F-9F6B2050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14278D-1E8E-CCB1-6532-440D8675E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C67C13C-2E53-78A2-CFC1-D4047313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413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7E0618-8B2F-B3F2-D3AF-BA854795E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C74625E-8F71-D4FF-49D5-4D0678170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1750B54-02BE-C727-0592-1FBB94701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254518-3715-CE30-0306-F78E8B3B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B6576A-7B12-0221-70F9-F8AF28741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941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BCD8D90-8911-4DC8-1513-ECE2773DAA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D719156-D69E-4FFC-BF48-EABB3A06A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85CDC5-985E-6C5E-14D5-2BF0BB67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E4A5B4-DAF2-D0E2-DE11-25B7C5068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7E8A4FA-A971-47F5-3C83-A263FEEF8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254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29006E-1407-7A91-337D-5A6259AD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EAFC1B-A1EF-DDDC-484F-203551F92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62160E-F3DC-78AD-0C4E-77783DB4F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A4D2DB-A86F-0EFB-D879-3EF7FC3E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0440AA-0390-3FB1-A28A-ED3F93A2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343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B9E1F4-E0C4-1C96-9B81-B5A0DBC54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86854D-9390-FB8D-5D7D-323FFC1F2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69F9325-192E-469C-3033-9035A20E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EA3711-6B4B-0480-C631-9BA6A2D18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F659E5-5F7D-B6EE-3A7A-77B4C0C47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588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00125-729D-2453-9839-13146649D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7620CF-0DFB-1EFE-8870-6E0E9B07F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16B0B7E-049A-45EE-DDB4-4B734A1E0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19BD137-C504-9736-9978-5240D7D5E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D19B391-8278-5366-FD82-F2D9963A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A06E119-9FB8-EA5D-318C-46E6197BB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19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D04E37-0A43-8C46-064F-B8A4B7E44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9C2127-0B21-BF6D-2378-760E6C22C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C64A283-06F5-3333-8781-CF10EF75F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D4C2057-3427-72DD-9FCF-B8D6438E67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E06000B-FB34-EC1E-F0B9-2F771581C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93E58ED-6B30-5D37-974F-F9100CF4B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B7FC7E4-9DA0-BB47-8EB5-84170F904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8BB6C7C-07CE-A21B-07DA-4D32C182A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4024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B2AB07-CBEA-51AA-4F2A-DF74CCFD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3F2400D-03BA-CC9D-1428-FA1B634C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7BD8821-0BBD-24C6-A961-51695AB3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0B204E9-E6D4-6E3D-C000-D8CF57599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249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FCCB79E-FA07-4F23-173D-C799FBB50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9656AE6-D8C2-98E0-2C52-1C24871B1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E0EED43-32E0-21DA-C658-60CE3BC1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961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4C60BA-A59D-08A1-B22E-9E78D3DC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59AE23-4DAB-B21C-1EC8-66024BB99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394DDC5-45CC-D4D9-F547-AFC6BA53D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33326CE-9724-83C0-82DC-C7AE5A1D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629A706-BD3A-69BE-758E-12A7A157F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96D1C28-73FA-A626-E499-CF717063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542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037E0C-8785-1FD3-305F-96911FA27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CE43D95-5A35-7E99-9F9D-AFD24F6EF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EB3CE7B-E14D-2A12-198F-63BCF60DA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2539D31-8A22-231F-32DD-4330D2F86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B868D1E-5E6C-1685-9AF4-C92CC932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2D62E79-CB78-4745-7934-2A9BD416B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918151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19AAD67-FAF1-DDC2-8528-9C4103D74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2DC2F9-30BC-2E49-548D-640DF26B4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D51642-6F48-0731-82E9-5499DC780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644EE4-DC8B-05A6-0C52-FA95D5458D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EE8B6D-EC0F-B206-B03E-8F7550F214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335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42464"/>
            <a:ext cx="10414000" cy="513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678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90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42462"/>
            <a:ext cx="10414000" cy="513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53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792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42460"/>
            <a:ext cx="10414000" cy="513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028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24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142464"/>
            <a:ext cx="10414000" cy="513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8366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136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2026-03-29T04:51:30Z</dcterms:created>
  <dcterms:modified xsi:type="dcterms:W3CDTF">2026-03-29T04:53:52Z</dcterms:modified>
</cp:coreProperties>
</file>