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8" autoAdjust="0"/>
    <p:restoredTop sz="94660"/>
  </p:normalViewPr>
  <p:slideViewPr>
    <p:cSldViewPr snapToGrid="0">
      <p:cViewPr varScale="1">
        <p:scale>
          <a:sx n="72" d="100"/>
          <a:sy n="72" d="100"/>
        </p:scale>
        <p:origin x="58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4EC494-B5EA-970A-2AE2-106EF3DE7A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DAF47DDC-F2EB-FF64-B7A4-1FB8E67EBA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ED6C069-0227-3AEA-C97F-9F6B20509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89A67-34E4-4788-AB25-7F4BEA01DA52}" type="datetimeFigureOut">
              <a:rPr lang="nl-NL" smtClean="0"/>
              <a:t>29-3-2026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E14278D-1E8E-CCB1-6532-440D8675EF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C67C13C-2E53-78A2-CFC1-D40473132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240C3-5B2A-4947-855D-A238C112552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44132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E7E0618-8B2F-B3F2-D3AF-BA854795E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2C74625E-8F71-D4FF-49D5-4D06781704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1750B54-02BE-C727-0592-1FBB94701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89A67-34E4-4788-AB25-7F4BEA01DA52}" type="datetimeFigureOut">
              <a:rPr lang="nl-NL" smtClean="0"/>
              <a:t>29-3-2026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2254518-3715-CE30-0306-F78E8B3B0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5B6576A-7B12-0221-70F9-F8AF287416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240C3-5B2A-4947-855D-A238C112552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99418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BBCD8D90-8911-4DC8-1513-ECE2773DAA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9D719156-D69E-4FFC-BF48-EABB3A06AE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785CDC5-985E-6C5E-14D5-2BF0BB67B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89A67-34E4-4788-AB25-7F4BEA01DA52}" type="datetimeFigureOut">
              <a:rPr lang="nl-NL" smtClean="0"/>
              <a:t>29-3-2026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2E4A5B4-DAF2-D0E2-DE11-25B7C50688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7E8A4FA-A971-47F5-3C83-A263FEEF82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240C3-5B2A-4947-855D-A238C112552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72547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429006E-1407-7A91-337D-5A6259ADE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EEAFC1B-A1EF-DDDC-484F-203551F92C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F62160E-F3DC-78AD-0C4E-77783DB4FE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89A67-34E4-4788-AB25-7F4BEA01DA52}" type="datetimeFigureOut">
              <a:rPr lang="nl-NL" smtClean="0"/>
              <a:t>29-3-2026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9A4D2DB-A86F-0EFB-D879-3EF7FC3EB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F0440AA-0390-3FB1-A28A-ED3F93A25C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240C3-5B2A-4947-855D-A238C112552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23438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B9E1F4-E0C4-1C96-9B81-B5A0DBC547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C86854D-9390-FB8D-5D7D-323FFC1F2A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69F9325-192E-469C-3033-9035A20EB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89A67-34E4-4788-AB25-7F4BEA01DA52}" type="datetimeFigureOut">
              <a:rPr lang="nl-NL" smtClean="0"/>
              <a:t>29-3-2026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CEA3711-6B4B-0480-C631-9BA6A2D18B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CF659E5-5F7D-B6EE-3A7A-77B4C0C47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240C3-5B2A-4947-855D-A238C112552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25888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600125-729D-2453-9839-13146649D5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F7620CF-0DFB-1EFE-8870-6E0E9B07F0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D16B0B7E-049A-45EE-DDB4-4B734A1E06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519BD137-C504-9736-9978-5240D7D5E3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89A67-34E4-4788-AB25-7F4BEA01DA52}" type="datetimeFigureOut">
              <a:rPr lang="nl-NL" smtClean="0"/>
              <a:t>29-3-2026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ED19B391-8278-5366-FD82-F2D9963AD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5A06E119-9FB8-EA5D-318C-46E6197BB3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240C3-5B2A-4947-855D-A238C112552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9192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D04E37-0A43-8C46-064F-B8A4B7E44E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C9C2127-0B21-BF6D-2378-760E6C22C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1C64A283-06F5-3333-8781-CF10EF75FA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FD4C2057-3427-72DD-9FCF-B8D6438E67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EE06000B-FB34-EC1E-F0B9-2F771581CD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A93E58ED-6B30-5D37-974F-F9100CF4B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89A67-34E4-4788-AB25-7F4BEA01DA52}" type="datetimeFigureOut">
              <a:rPr lang="nl-NL" smtClean="0"/>
              <a:t>29-3-2026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FB7FC7E4-9DA0-BB47-8EB5-84170F904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88BB6C7C-07CE-A21B-07DA-4D32C182A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240C3-5B2A-4947-855D-A238C112552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04024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B2AB07-CBEA-51AA-4F2A-DF74CCFD1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F3F2400D-03BA-CC9D-1428-FA1B634C83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89A67-34E4-4788-AB25-7F4BEA01DA52}" type="datetimeFigureOut">
              <a:rPr lang="nl-NL" smtClean="0"/>
              <a:t>29-3-2026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07BD8821-0BBD-24C6-A961-51695AB3B9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70B204E9-E6D4-6E3D-C000-D8CF57599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240C3-5B2A-4947-855D-A238C112552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02497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7FCCB79E-FA07-4F23-173D-C799FBB50D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89A67-34E4-4788-AB25-7F4BEA01DA52}" type="datetimeFigureOut">
              <a:rPr lang="nl-NL" smtClean="0"/>
              <a:t>29-3-2026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99656AE6-D8C2-98E0-2C52-1C24871B19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CE0EED43-32E0-21DA-C658-60CE3BC15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240C3-5B2A-4947-855D-A238C112552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79617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4C60BA-A59D-08A1-B22E-9E78D3DC3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559AE23-4DAB-B21C-1EC8-66024BB997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9394DDC5-45CC-D4D9-F547-AFC6BA53DD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B33326CE-9724-83C0-82DC-C7AE5A1D6F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89A67-34E4-4788-AB25-7F4BEA01DA52}" type="datetimeFigureOut">
              <a:rPr lang="nl-NL" smtClean="0"/>
              <a:t>29-3-2026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2629A706-BD3A-69BE-758E-12A7A157F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F96D1C28-73FA-A626-E499-CF7170631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240C3-5B2A-4947-855D-A238C112552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1542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037E0C-8785-1FD3-305F-96911FA27F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2CE43D95-5A35-7E99-9F9D-AFD24F6EF8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9EB3CE7B-E14D-2A12-198F-63BCF60DAD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F2539D31-8A22-231F-32DD-4330D2F86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89A67-34E4-4788-AB25-7F4BEA01DA52}" type="datetimeFigureOut">
              <a:rPr lang="nl-NL" smtClean="0"/>
              <a:t>29-3-2026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9B868D1E-5E6C-1685-9AF4-C92CC932E1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12D62E79-CB78-4745-7934-2A9BD416B7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240C3-5B2A-4947-855D-A238C112552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19181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F19AAD67-FAF1-DDC2-8528-9C4103D741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A2DC2F9-30BC-2E49-548D-640DF26B4A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9D51642-6F48-0731-82E9-5499DC7805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1889A67-34E4-4788-AB25-7F4BEA01DA52}" type="datetimeFigureOut">
              <a:rPr lang="nl-NL" smtClean="0"/>
              <a:t>29-3-2026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6644EE4-DC8B-05A6-0C52-FA95D5458D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5EE8B6D-EC0F-B206-B03E-8F7550F214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07240C3-5B2A-4947-855D-A238C112552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03357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Honderd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schaapjes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anoniem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CFCB4FE1-450A-1031-6AF3-584FE819DA30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000" y="380999"/>
            <a:ext cx="10414000" cy="4892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Honderd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schaapjes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anoniem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31F57CD2-5EFE-30AE-8F64-E61892AB5667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000" y="142464"/>
            <a:ext cx="10414000" cy="51374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56781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Honderd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schaapjes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anoniem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3C755A00-C0E0-9834-F583-D9F1AC9FD365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000" y="380999"/>
            <a:ext cx="10414000" cy="4892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79036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Honderd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schaapjes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anoniem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67A055FA-29E2-7128-7E73-816E820F562C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000" y="142462"/>
            <a:ext cx="10414000" cy="51374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65331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Honderd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schaapjes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anoniem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A82E9E96-6EE0-7BA8-E734-A96C90A118E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000" y="380999"/>
            <a:ext cx="10414000" cy="4892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37929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Honderd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schaapjes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anoniem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0DA1DA91-2AB7-E207-68E6-CCD8E2991529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000" y="142460"/>
            <a:ext cx="10414000" cy="51374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30281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Honderd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schaapjes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anoniem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ED748695-8FEF-F51C-5641-8AB82404E57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000" y="380999"/>
            <a:ext cx="10414000" cy="4892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2246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Honderd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schaapjes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anoniem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B0004EA7-D079-4EBE-FEF5-7A6CEED8AE2E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000" y="142464"/>
            <a:ext cx="10414000" cy="51374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3836641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136</Words>
  <Application>Microsoft Office PowerPoint</Application>
  <PresentationFormat>Breedbeeld</PresentationFormat>
  <Paragraphs>8</Paragraphs>
  <Slides>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Freddy Gerkema</dc:creator>
  <cp:lastModifiedBy>Freddy Gerkema</cp:lastModifiedBy>
  <cp:revision>1</cp:revision>
  <dcterms:created xsi:type="dcterms:W3CDTF">2026-03-29T04:51:30Z</dcterms:created>
  <dcterms:modified xsi:type="dcterms:W3CDTF">2026-03-29T04:53:52Z</dcterms:modified>
</cp:coreProperties>
</file>