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97" d="100"/>
          <a:sy n="97" d="100"/>
        </p:scale>
        <p:origin x="1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86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4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69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19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03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41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35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9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5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854777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13-6-2026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00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</a:t>
            </a:r>
            <a:r>
              <a:rPr lang="nl-NL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67" y="621844"/>
            <a:ext cx="8636000" cy="433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145ED29E-3A09-4E6E-AF7A-DE01CE2BA362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80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B20F705A-027D-4F14-89E5-98B7A2C56AAA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43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3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35C5DDB-A61F-4C9E-8DB6-6E4C0E9CF510}"/>
              </a:ext>
            </a:extLst>
          </p:cNvPr>
          <p:cNvSpPr txBox="1"/>
          <p:nvPr/>
        </p:nvSpPr>
        <p:spPr>
          <a:xfrm>
            <a:off x="161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Heer staat fier			                                                    t: Robert Roth m: Adriaan Koops</a:t>
            </a:r>
            <a:endParaRPr lang="nl-NL" sz="16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266" y="615265"/>
            <a:ext cx="8636000" cy="440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410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64</Words>
  <Application>Microsoft Office PowerPoint</Application>
  <PresentationFormat>Diavoorstelling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29</cp:revision>
  <dcterms:created xsi:type="dcterms:W3CDTF">2019-08-25T11:47:05Z</dcterms:created>
  <dcterms:modified xsi:type="dcterms:W3CDTF">2026-06-13T17:38:29Z</dcterms:modified>
</cp:coreProperties>
</file>