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</a:t>
            </a:r>
            <a:r>
              <a:rPr lang="nl-NL" sz="16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387527-7753-4C18-BECB-D108C51A6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7" y="621844"/>
            <a:ext cx="8636000" cy="43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1B3F6E4-5C74-4158-B61F-E77302B68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7541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45ED29E-3A09-4E6E-AF7A-DE01CE2BA362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8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49D15D2-3CD1-4E4A-BAEA-33E2D443F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7541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20F705A-027D-4F14-89E5-98B7A2C56AAA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3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9F0F70D3-98AE-4FAF-AF3D-645865D3F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6" y="615265"/>
            <a:ext cx="8636000" cy="440069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5C5DDB-A61F-4C9E-8DB6-6E4C0E9CF510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410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64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29</cp:revision>
  <dcterms:created xsi:type="dcterms:W3CDTF">2019-08-25T11:47:05Z</dcterms:created>
  <dcterms:modified xsi:type="dcterms:W3CDTF">2026-06-13T17:38:29Z</dcterms:modified>
</cp:coreProperties>
</file>