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75" d="100"/>
          <a:sy n="75" d="100"/>
        </p:scale>
        <p:origin x="68" y="5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3893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6727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0970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0866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2867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6013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3428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7945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6065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6660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5864072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7251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6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7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Heer staat fier			                                                    t: Robert Roth m: Adriaan Koops</a:t>
            </a:r>
            <a:endParaRPr lang="nl-NL" sz="16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267" y="621845"/>
            <a:ext cx="8636000" cy="433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111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Heer staat fier			                                                    t: Robert Roth m: Adriaan Koops</a:t>
            </a:r>
            <a:endParaRPr lang="nl-NL" sz="16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635001"/>
            <a:ext cx="8636000" cy="437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80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Heer staat fier			                                                    t: Robert Roth m: Adriaan Koops</a:t>
            </a:r>
            <a:endParaRPr lang="nl-NL" sz="16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635001"/>
            <a:ext cx="8636000" cy="437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31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Heer staat fier			</a:t>
            </a:r>
            <a:r>
              <a:rPr lang="nl-NL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t: 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Robert Roth m: Adriaan Koops</a:t>
            </a:r>
            <a:endParaRPr lang="nl-NL" sz="16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266" y="615265"/>
            <a:ext cx="8636000" cy="440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14103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</TotalTime>
  <Words>64</Words>
  <Application>Microsoft Office PowerPoint</Application>
  <PresentationFormat>Breedbeeld</PresentationFormat>
  <Paragraphs>4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Regenlied</dc:title>
  <dc:creator>Aad Schalk</dc:creator>
  <cp:lastModifiedBy>Aad Schalk</cp:lastModifiedBy>
  <cp:revision>30</cp:revision>
  <dcterms:created xsi:type="dcterms:W3CDTF">2019-08-25T11:47:05Z</dcterms:created>
  <dcterms:modified xsi:type="dcterms:W3CDTF">2026-06-13T17:40:34Z</dcterms:modified>
</cp:coreProperties>
</file>