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75" d="100"/>
          <a:sy n="75" d="100"/>
        </p:scale>
        <p:origin x="68" y="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389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672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097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0866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2867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6013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342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7945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606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6660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864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725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35387527-7753-4C18-BECB-D108C51A6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67" y="621845"/>
            <a:ext cx="8636000" cy="433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1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1B3F6E4-5C74-4158-B61F-E77302B68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5001"/>
            <a:ext cx="8636000" cy="43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80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49D15D2-3CD1-4E4A-BAEA-33E2D443F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5001"/>
            <a:ext cx="8636000" cy="43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3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Heer staat fier			</a:t>
            </a:r>
            <a:r>
              <a:rPr lang="nl-NL" sz="160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t: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Robert Roth m: Adriaan Koops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F0F70D3-98AE-4FAF-AF3D-645865D3F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66" y="615265"/>
            <a:ext cx="8636000" cy="440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4103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64</Words>
  <Application>Microsoft Office PowerPoint</Application>
  <PresentationFormat>Breedbeeld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Regenlied</dc:title>
  <dc:creator>Aad Schalk</dc:creator>
  <cp:lastModifiedBy>Aad Schalk</cp:lastModifiedBy>
  <cp:revision>30</cp:revision>
  <dcterms:created xsi:type="dcterms:W3CDTF">2019-08-25T11:47:05Z</dcterms:created>
  <dcterms:modified xsi:type="dcterms:W3CDTF">2026-06-13T17:40:34Z</dcterms:modified>
</cp:coreProperties>
</file>