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2" r:id="rId3"/>
    <p:sldId id="261" r:id="rId4"/>
    <p:sldId id="260" r:id="rId5"/>
    <p:sldId id="259" r:id="rId6"/>
  </p:sldIdLst>
  <p:sldSz cx="9144000" cy="6858000" type="screen4x3"/>
  <p:notesSz cx="6858000" cy="91440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5733" autoAdjust="0"/>
  </p:normalViewPr>
  <p:slideViewPr>
    <p:cSldViewPr>
      <p:cViewPr varScale="1">
        <p:scale>
          <a:sx n="89" d="100"/>
          <a:sy n="89" d="100"/>
        </p:scale>
        <p:origin x="84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9C863C-5B56-4493-A6D5-E533277732DE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10107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E1A6A5-C78F-465B-86ED-65036C4ADAA1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23551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B6729F-C7D8-4BEA-9570-14479A0BACF7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6873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84B51D-32EF-40A7-94E2-59FBBE429CA1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8171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73F0DD-0C5D-41F6-B194-D5BBD65848AE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93216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ABC536-E368-4452-B64A-C94823AC706F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81227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BD4A4D-8983-463E-803C-89C6C29986E0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87130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F46F2B-E3FF-4C95-9C76-96E6ABD58CE5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05313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CC6244-B40B-447F-8ECF-10A39526BB93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25561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40F396-6B11-4B1C-9D2E-84B0CD3AB3F2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83791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DC0B00-71FC-4A10-9D07-93D9F86220DD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08612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het opmaakprofiel van de modeltitel te bewerken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de opmaakprofielen van de modeltekst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F7FE585-B554-4B9E-B32E-207375204653}" type="slidenum">
              <a:rPr lang="nl-NL"/>
              <a:pPr/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BAFCE399-42C4-7D3A-89CA-0BD11820AA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Kom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werk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voor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mij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Ierland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– ‘St. </a:t>
            </a:r>
            <a:r>
              <a:rPr lang="en-US" altLang="nl-NL" sz="1600" b="1">
                <a:solidFill>
                  <a:srgbClr val="000000"/>
                </a:solidFill>
                <a:latin typeface="Arial" panose="020B0604020202020204" pitchFamily="34" charset="0"/>
              </a:rPr>
              <a:t>Columba’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DFF01B6-10D8-7995-3E37-64252D9B1F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9550" y="542776"/>
            <a:ext cx="8724900" cy="4648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BAFCE399-42C4-7D3A-89CA-0BD11820AA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Kom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werk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voor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mij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Ierland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– ‘St. </a:t>
            </a:r>
            <a:r>
              <a:rPr lang="en-US" altLang="nl-NL" sz="1600" b="1">
                <a:solidFill>
                  <a:srgbClr val="000000"/>
                </a:solidFill>
                <a:latin typeface="Arial" panose="020B0604020202020204" pitchFamily="34" charset="0"/>
              </a:rPr>
              <a:t>Columba’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5ACAEEA-ED3E-216E-0751-7D960B4C10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9550" y="540818"/>
            <a:ext cx="8724900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420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BAFCE399-42C4-7D3A-89CA-0BD11820AA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Kom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werk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voor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mij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Ierland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– ‘St. </a:t>
            </a:r>
            <a:r>
              <a:rPr lang="en-US" altLang="nl-NL" sz="1600" b="1">
                <a:solidFill>
                  <a:srgbClr val="000000"/>
                </a:solidFill>
                <a:latin typeface="Arial" panose="020B0604020202020204" pitchFamily="34" charset="0"/>
              </a:rPr>
              <a:t>Columba’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6A07BF5C-7091-4BF7-17A6-F3E812E4E1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9550" y="540818"/>
            <a:ext cx="8724900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2042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BAFCE399-42C4-7D3A-89CA-0BD11820AA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Kom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werk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voor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mij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Ierland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– ‘St. </a:t>
            </a:r>
            <a:r>
              <a:rPr lang="en-US" altLang="nl-NL" sz="1600" b="1">
                <a:solidFill>
                  <a:srgbClr val="000000"/>
                </a:solidFill>
                <a:latin typeface="Arial" panose="020B0604020202020204" pitchFamily="34" charset="0"/>
              </a:rPr>
              <a:t>Columba’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3190AC1E-CBAC-5DEC-264F-E43FDC898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9550" y="542776"/>
            <a:ext cx="8724900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0905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BAFCE399-42C4-7D3A-89CA-0BD11820AA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Kom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,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werk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voor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mij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Ierland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– ‘St. </a:t>
            </a:r>
            <a:r>
              <a:rPr lang="en-US" altLang="nl-NL" sz="1600" b="1">
                <a:solidFill>
                  <a:srgbClr val="000000"/>
                </a:solidFill>
                <a:latin typeface="Arial" panose="020B0604020202020204" pitchFamily="34" charset="0"/>
              </a:rPr>
              <a:t>Columba’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29073DA-E95E-53CB-8B4D-DBBD91FE3A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9550" y="540818"/>
            <a:ext cx="8724900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596633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ardontwerp">
  <a:themeElements>
    <a:clrScheme name="Standaardontwerp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ardontwerp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ardontwerp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727</TotalTime>
  <Words>130</Words>
  <Application>Microsoft Office PowerPoint</Application>
  <PresentationFormat>Diavoorstelling (4:3)</PresentationFormat>
  <Paragraphs>5</Paragraphs>
  <Slides>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</vt:i4>
      </vt:variant>
    </vt:vector>
  </HeadingPairs>
  <TitlesOfParts>
    <vt:vector size="8" baseType="lpstr">
      <vt:lpstr>Arial</vt:lpstr>
      <vt:lpstr>Times New Roman</vt:lpstr>
      <vt:lpstr>Standaardontwerp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ruiterjv</dc:creator>
  <cp:lastModifiedBy>Freddy Gerkema</cp:lastModifiedBy>
  <cp:revision>66</cp:revision>
  <dcterms:created xsi:type="dcterms:W3CDTF">2004-09-21T10:26:12Z</dcterms:created>
  <dcterms:modified xsi:type="dcterms:W3CDTF">2026-09-29T07:50:18Z</dcterms:modified>
</cp:coreProperties>
</file>