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61" r:id="rId4"/>
    <p:sldId id="260" r:id="rId5"/>
    <p:sldId id="259" r:id="rId6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5733" autoAdjust="0"/>
  </p:normalViewPr>
  <p:slideViewPr>
    <p:cSldViewPr>
      <p:cViewPr varScale="1">
        <p:scale>
          <a:sx n="89" d="100"/>
          <a:sy n="89" d="100"/>
        </p:scale>
        <p:origin x="8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9C863C-5B56-4493-A6D5-E533277732DE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0107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E1A6A5-C78F-465B-86ED-65036C4ADAA1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3551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6729F-C7D8-4BEA-9570-14479A0BACF7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6873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84B51D-32EF-40A7-94E2-59FBBE429CA1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817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3F0DD-0C5D-41F6-B194-D5BBD65848AE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3216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BC536-E368-4452-B64A-C94823AC706F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1227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7130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F46F2B-E3FF-4C95-9C76-96E6ABD58CE5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5313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CC6244-B40B-447F-8ECF-10A39526BB93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5561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0F396-6B11-4B1C-9D2E-84B0CD3AB3F2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379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DC0B00-71FC-4A10-9D07-93D9F86220DD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8612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F7FE585-B554-4B9E-B32E-207375204653}" type="slidenum">
              <a:rPr lang="nl-NL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A536B94-EB01-F10C-BEF6-AB7705C5E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Kom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,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werk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Ierland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– ‘St. 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Columba’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1AAF30D-407A-25A0-B30F-9BA309D7B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9550" y="542776"/>
            <a:ext cx="8724900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A536B94-EB01-F10C-BEF6-AB7705C5E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Kom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,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werk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Ierland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– ‘St. 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Columba’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DCC96D2-EF3C-A0DF-AA48-A48078627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9550" y="540818"/>
            <a:ext cx="87249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291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A536B94-EB01-F10C-BEF6-AB7705C5E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Kom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,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werk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Ierland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– ‘St. 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Columba’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DEC65B9-7491-8087-7547-A3D0265AD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9550" y="540818"/>
            <a:ext cx="87249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407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A536B94-EB01-F10C-BEF6-AB7705C5E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Kom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,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werk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Ierland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– ‘St. 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Columba’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E85B888-9421-B560-BB71-5B00ECB7A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9550" y="542776"/>
            <a:ext cx="87249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316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A536B94-EB01-F10C-BEF6-AB7705C5E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Kom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,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werk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Ierland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– ‘St. 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Columba’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5DDC4B1-1480-9A35-F57E-76E83EB92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9550" y="540818"/>
            <a:ext cx="87249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270506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</TotalTime>
  <Words>130</Words>
  <Application>Microsoft Office PowerPoint</Application>
  <PresentationFormat>Diavoorstelling (4:3)</PresentationFormat>
  <Paragraphs>5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8" baseType="lpstr">
      <vt:lpstr>Arial</vt:lpstr>
      <vt:lpstr>Times New Roman</vt:lpstr>
      <vt:lpstr>Standaardontwerp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ruiterjv</dc:creator>
  <cp:lastModifiedBy>Freddy Gerkema</cp:lastModifiedBy>
  <cp:revision>71</cp:revision>
  <dcterms:created xsi:type="dcterms:W3CDTF">2004-09-21T10:26:12Z</dcterms:created>
  <dcterms:modified xsi:type="dcterms:W3CDTF">2026-09-29T07:50:17Z</dcterms:modified>
</cp:coreProperties>
</file>