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0" r:id="rId4"/>
    <p:sldId id="259" r:id="rId5"/>
    <p:sldId id="258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E99B33-F77A-B2FA-79AD-CCB558232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BFA9256-AF83-E56C-423A-8441B8B08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2DFDDF-BDF0-8497-2BE6-30A0A7093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7C876A5-797F-4DAC-D6FE-CB801F564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05AFC53-6C3E-CBCF-D505-84136021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092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B6B0E6-646B-7AA2-409C-C215495A1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A265915-4F37-6FF1-8FBE-B4A37539F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0EBD394-A0CE-0C06-1FE3-F6743525F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D328A4-570A-B408-2D4F-9B49A1BF5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50EBC3F-87A6-5FD7-6797-906271A77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2496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BB6726-654C-F124-DDD9-C1EBF26F3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22A6E6A-852C-3259-913E-034847EA3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88A52CD-3488-2B8B-5FE9-CD0CD01C4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69E57DD-D6C2-2A1E-5434-7272E9FE9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FD11FBF-05C0-E294-4EB2-C8E155F3C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760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C509D-773F-96DC-51B9-002CC64E5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4527EB-71E0-5ADF-D991-97DB1D14B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56F9315-F3DA-4AE7-F2FF-0673EF663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0CBBDF6-B425-81D5-380D-42E631F26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3A4A36F-7DE9-2B72-FA2A-0C715261C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81D13D2-8F31-5D38-44A9-03BA5394F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857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B97242-C2C6-D790-4BC9-061D8C84B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0118A87-7DBE-A8CA-4DBF-DC3CFE362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50FCBFD-6B30-D907-E7A1-3804643A1A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641CEA6-6927-73FD-D3F6-03D6FF11D7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2137887-00C3-F87B-9EC3-2D15FE496F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4EC0668-3A99-C286-E814-13C2AF9EB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4997065-B08D-C96B-586D-3160A2C2E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A2863CE-ABB3-661F-1108-66D52FB07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661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B14F19-FEAA-8A60-0E8F-9113B32E8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3CCC057-D31E-67E4-EF2B-10027D188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BC5456-E5DA-0A07-7A37-E6B1B933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D9D5CA9-4C9A-2A2B-4439-70764D06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6649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E80C381-7640-C454-CBFF-9575692C0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48A20B1-70CD-DCA9-27F2-D51B35179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4FD4F9A-1E3A-43F4-7271-B7FD44443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689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F4275D-E7D5-1F2D-6608-1A3FE5658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7365F0-8A80-CB78-02D8-A2E6A05D1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2D68349-1966-6E1C-C2D1-F2665D4856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9DC6A28-7659-FCA2-9908-D5350F8D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3FA65B6-BA26-468D-5084-89342EF77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A543B2A-0F2A-C9EE-56FA-49F21267E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1367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4BBDD1-8FF7-1450-B7D0-407E65546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BBD4481-A265-4F46-4646-A9B068F2CD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D1FB604-ACA7-C497-B4D7-0A428FC702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DF89487-0CE9-BCE3-67E2-90179FA0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29D69B0-DCAE-D0BB-BDE2-9B6B2977A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AB94A53-48F1-002A-33CE-5D2CEFA60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523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5A408F-3515-B13E-2247-9859CA86C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539A7C1-4808-4B23-8354-BAD68A93F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B3E738-CF3C-EBAD-CAA4-B5B250C2A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B1A26C-671A-3688-F4C9-5CFE22747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A25BDF2-A9B1-EDEB-97CA-E8112DDE1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1379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5245C0F-26C5-3279-624C-0B96E7525A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87ECC07-764D-7A05-137B-43B6FB0F3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B90A814-8FEC-0755-4274-3CF30D985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5A1D95A-B868-DDCA-F97A-2E070C692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931003-89DD-3430-AA64-2D9DA384B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3239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932CF64-C025-BE68-DA29-62A6595BB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BC6247B-9467-60AF-91C7-24C1D8CA8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39D35CB-6381-FB51-24BD-FF9980338A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9E10455-95B8-4EE9-A3C9-A2A790DB81CA}" type="datetimeFigureOut">
              <a:rPr lang="nl-NL" smtClean="0"/>
              <a:pPr/>
              <a:t>29-9-2026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7789C95-383D-8644-F871-659FF3C82E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F1876E9-46C7-34DA-C299-BB0922B69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EA94D1D-49D1-4543-B81F-26BE757AAFF0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852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BF084AAB-5EAB-B13D-B16B-4014FFA37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11C0711-E971-44C0-E85F-AA2F6F90F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4925" y="339244"/>
            <a:ext cx="95821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23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BF084AAB-5EAB-B13D-B16B-4014FFA37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C6D0992-14EA-4367-F155-FBE9966B11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4925" y="337090"/>
            <a:ext cx="95821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31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BF084AAB-5EAB-B13D-B16B-4014FFA37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F3BB566-46DD-E76C-FF47-EB31AA998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4925" y="337090"/>
            <a:ext cx="95821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353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BF084AAB-5EAB-B13D-B16B-4014FFA37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6D28F38-B447-8865-2531-43E0E65FA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4925" y="339244"/>
            <a:ext cx="95821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98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BF084AAB-5EAB-B13D-B16B-4014FFA37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Kom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,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werk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Ierland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– ‘St. 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Columba’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6DF4004-8E7E-619F-93DD-54B1F8B09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9688" y="337090"/>
            <a:ext cx="9572625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77549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130</Words>
  <Application>Microsoft Office PowerPoint</Application>
  <PresentationFormat>Breedbeeld</PresentationFormat>
  <Paragraphs>5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Hans Ruiter</dc:creator>
  <cp:lastModifiedBy>Freddy Gerkema</cp:lastModifiedBy>
  <cp:revision>5</cp:revision>
  <dcterms:created xsi:type="dcterms:W3CDTF">2026-07-22T09:17:15Z</dcterms:created>
  <dcterms:modified xsi:type="dcterms:W3CDTF">2026-09-29T07:50:24Z</dcterms:modified>
</cp:coreProperties>
</file>