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</p:sldIdLst>
  <p:sldSz cx="9144000" cy="6858000" type="screen4x3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0929"/>
  </p:normalViewPr>
  <p:slideViewPr>
    <p:cSldViewPr>
      <p:cViewPr varScale="1">
        <p:scale>
          <a:sx n="72" d="100"/>
          <a:sy n="72" d="100"/>
        </p:scale>
        <p:origin x="54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02CF7-D8C9-4099-B3A6-A10A994C752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32513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43B21-A9A3-4ADC-8B5F-F5984A3DC97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87761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45833-8C1A-47ED-ADD4-13C3F1644DC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46380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B212C-E03A-4C56-AD4E-072635E7482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9861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64A01-6432-4BC6-8008-077F9B60650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76217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8C3EA-AA94-4A7B-A2BA-386C8F19973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98380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248E9-DFDE-4F92-B539-639712465E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49012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54340-5D46-4A0E-9287-9A2ABF0732B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74881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EB5EC-AAA8-46A8-A9F6-D3AACF9A85C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96595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4CFD2-6242-4312-B827-FD40A361682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08217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86058-E726-4081-88B9-21A6CCDB25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88597608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van de modeltitel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4DB971A-12D8-4514-887F-8EDBD90F94F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8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9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10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11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Knielen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op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vaste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grond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J.B. König (?)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635000"/>
            <a:ext cx="8636000" cy="449927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Knielen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op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vaste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grond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J.B. König (?)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635000"/>
            <a:ext cx="8636000" cy="216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974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Knielen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op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vaste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grond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J.B. König (?)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635000"/>
            <a:ext cx="8636000" cy="4499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45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Knielen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op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vaste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grond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J.B. König (?)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635000"/>
            <a:ext cx="8636000" cy="216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082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Knielen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op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vaste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grond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J.B. König (?)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635000"/>
            <a:ext cx="8636000" cy="4499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347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Knielen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op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vaste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grond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J.B. König (?)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635000"/>
            <a:ext cx="8636000" cy="216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110124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ardontwerp">
  <a:themeElements>
    <a:clrScheme name="Standaardontwerp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ardontwerp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</TotalTime>
  <Words>144</Words>
  <Application>Microsoft Office PowerPoint</Application>
  <PresentationFormat>Diavoorstelling (4:3)</PresentationFormat>
  <Paragraphs>6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9" baseType="lpstr">
      <vt:lpstr>Arial</vt:lpstr>
      <vt:lpstr>Times New Roman</vt:lpstr>
      <vt:lpstr>Standaardontwerp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ruiterjv</dc:creator>
  <cp:lastModifiedBy>Freddy Gerkema</cp:lastModifiedBy>
  <cp:revision>65</cp:revision>
  <dcterms:created xsi:type="dcterms:W3CDTF">2004-09-21T10:26:12Z</dcterms:created>
  <dcterms:modified xsi:type="dcterms:W3CDTF">2026-06-17T11:49:18Z</dcterms:modified>
</cp:coreProperties>
</file>