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2F690CA-4B69-57A4-7C18-2F1925731EB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8117F5-F65C-7DAA-E0DA-E465EB8C360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97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D9D442B-1C17-0D5C-9826-DE1717BA68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4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7BC9F1-CCE1-E5EC-F6EF-FDBBF1BA04B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08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8929949-128E-2CDE-8FCC-04D45A88C1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4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34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Knielen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6FF4C36-557E-66BF-473C-952E0CE283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216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1012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144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2026-06-17T11:49:18Z</dcterms:modified>
</cp:coreProperties>
</file>