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F92D9-AAF5-033B-9918-F0D64DA768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2521421-E0B1-C304-5CC7-E9115DCB43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6EE8D39-0B07-EC1D-D4C6-19D6EB292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C8A58E9-5077-43F1-63C9-EEE0E0EE2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5148AE8-8382-BD33-0B92-015CB76D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9830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4C7EF1-86CD-DB4C-9E06-EB9E74D05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6CE2EFA-AA14-B055-2A67-530055E25F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F19BC9-DE05-E3BC-E002-7B0D49707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DE1D49A-3F0B-C39F-84F3-903AB6929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73038D9-5963-B77B-47DD-75FB328EB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1084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96CDA93-911D-6786-6F0B-E6A63FA9D1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CD1E8BA-0CCE-18DC-FFE8-579CD24BF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3F26EFA-8DCE-64FF-CC9A-7A2A36AB8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0F8042-E927-A89D-D952-F037ECEF7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99F96B-178B-C446-4E8D-C287AE4A3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1070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B7EC0C-8B72-E05E-079E-E445BEFEF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760F7D-4492-E6A5-D3A3-1115533C3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1AB068C-DC5D-9770-75D2-E0B91B394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DD96061-F846-3C5F-3751-3ACE38662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D93BBD-85D4-D348-CE2D-2835C633F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9280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20121F-E0D7-C235-8E33-B84909EA3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6B21FDC-10FD-2FDF-1109-9FB35DF51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0720ACC-F892-D0ED-34A1-1E4DCE45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F5A403E-7453-ACBC-D12C-5FB2D97CA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8F5FDC4-5A8D-834E-9DD4-05363117C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9570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505B7B-90ED-B303-7755-B4F661F43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C58823-506E-FA31-153C-8036DBEC1A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4EC4291-04F8-3EDE-0F6A-D79ADC78C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24D7FCD-65A7-A737-C5C6-A66C2D03E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C7FC5A1-D0BF-91A6-C09B-7D2AC2E73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F95013F-070C-D9FF-392C-704E3F92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8077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0D13ED-DFD1-C2FC-5E43-D4053217C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34E6EA-253B-2C51-EAA5-0DD516DFE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7EA840C-751F-0035-60FD-FB2BB1488A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582549C-1DA7-C9B1-C38A-DDC8A7C431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2C59FC5-A755-99E9-9E1F-8DDD413AB9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98AFF8F-7F63-F720-33EF-79FB54EA3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DC3B4F5-E4AC-E21C-C82D-C00CD86B1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877F437-ED0E-BE7D-1AFE-E2A5FDA94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1254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137CFF-CA1F-8B9F-1519-B6E6B83E8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948529C-AAF9-A1EF-AD07-55BDBB83F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B179D05-FD1A-40E7-5414-A31AE6091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ABC5B79-FAA1-413C-055E-8B9DCD471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3687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5BDFCF5-10AD-3583-19AE-7AD0F1F72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18E3643-652D-1FEA-A01E-3318D99F0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FBE0CA3-B55D-B746-F43E-5AD1AA71A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7932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0B0861-EF52-06F7-1B0C-D04F050B4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A7F994-694C-3FB9-2305-F6C79069F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0500EDA-68FE-BD09-EE5C-0BB69EC0B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62D8552-0124-1B1F-FC13-6A7FC1EC5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90D0A32-9A1D-CE0A-CA03-84BF44CC3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ACBF7E8-E10B-1450-6485-8DCF0BF01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634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F89E6F-0BC1-9A46-B675-1E939FB04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FE168F4-AF68-9A49-67F1-CE619009FB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05FB34F-ACB2-C914-8543-75A2BE918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8B41944-89CF-052A-C4F1-8158B16A3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4B8C819-8D4D-80B0-6180-4CB730473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3F2F625-040B-E6F5-BEA0-F794F556E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2081373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D2B8CA8-B7CB-0D2E-8F59-B7C710CE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BB94322-088E-7C9A-888D-C83773671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35FB759-1068-009E-A3A6-712933328A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7E64B3-503C-4E25-95A9-3B1816982922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182BBB4-B9F4-B5CF-3B13-64519310C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6A48FD6-EA74-F4E3-E535-8E1A99E25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D288CA-5407-4085-A353-08F4981B726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2885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9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0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Knielen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0999"/>
            <a:ext cx="9652000" cy="50286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Knielen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1000"/>
            <a:ext cx="9652000" cy="242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974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Knielen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0999"/>
            <a:ext cx="9652000" cy="502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45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Knielen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1000"/>
            <a:ext cx="9652000" cy="242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08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Knielen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0999"/>
            <a:ext cx="9652000" cy="502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347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Knielen op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vaste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grond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J.B. König (?)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381000"/>
            <a:ext cx="9652000" cy="242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11012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144</Words>
  <Application>Microsoft Office PowerPoint</Application>
  <PresentationFormat>Breedbeeld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2026-06-17T11:46:29Z</dcterms:created>
  <dcterms:modified xsi:type="dcterms:W3CDTF">2026-06-17T11:48:45Z</dcterms:modified>
</cp:coreProperties>
</file>