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9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20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5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4053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078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211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067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67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34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107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574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211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8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4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208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03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211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991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4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66811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341</Words>
  <Application>Microsoft Office PowerPoint</Application>
  <PresentationFormat>Diavoorstelling (4:3)</PresentationFormat>
  <Paragraphs>11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2026-04-21T11:48:58Z</dcterms:modified>
</cp:coreProperties>
</file>