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</p:sldIdLst>
  <p:sldSz cx="9144000" cy="6858000" type="screen4x3"/>
  <p:notesSz cx="6858000" cy="9144000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1" autoAdjust="0"/>
    <p:restoredTop sz="90929"/>
  </p:normalViewPr>
  <p:slideViewPr>
    <p:cSldViewPr>
      <p:cViewPr varScale="1">
        <p:scale>
          <a:sx n="72" d="100"/>
          <a:sy n="72" d="100"/>
        </p:scale>
        <p:origin x="54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02CF7-D8C9-4099-B3A6-A10A994C7526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32513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F43B21-A9A3-4ADC-8B5F-F5984A3DC978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287761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845833-8C1A-47ED-ADD4-13C3F1644DC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846380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B212C-E03A-4C56-AD4E-072635E7482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798619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F64A01-6432-4BC6-8008-077F9B60650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076217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38C3EA-AA94-4A7B-A2BA-386C8F199732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98380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8248E9-DFDE-4F92-B539-639712465E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349012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254340-5D46-4A0E-9287-9A2ABF0732B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874881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3EB5EC-AAA8-46A8-A9F6-D3AACF9A85CA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996595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44CFD2-6242-4312-B827-FD40A3616820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508217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786058-E726-4081-88B9-21A6CCDB25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188597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van de modeltitel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94DB971A-12D8-4514-887F-8EDBD90F94FD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Het is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goed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met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mijn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ziel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H.G. Spafford; m. P.P. Bliss; v. A. Maasland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5" name="Afbeelding 4" descr="Afbeelding met tekst, Lettertype, lijn, nummer&#10;&#10;Door AI gegenereerde inhoud is mogelijk onjuist.">
            <a:extLst>
              <a:ext uri="{FF2B5EF4-FFF2-40B4-BE49-F238E27FC236}">
                <a16:creationId xmlns:a16="http://schemas.microsoft.com/office/drawing/2014/main" id="{D67A63FC-7515-2694-AD52-9725DB8D86E2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635000"/>
            <a:ext cx="8128000" cy="3240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Het is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goed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met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mijn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ziel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H.G. Spafford; m. P.P. Bliss; v. A. Maasland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lijn, nummer&#10;&#10;Door AI gegenereerde inhoud is mogelijk onjuist.">
            <a:extLst>
              <a:ext uri="{FF2B5EF4-FFF2-40B4-BE49-F238E27FC236}">
                <a16:creationId xmlns:a16="http://schemas.microsoft.com/office/drawing/2014/main" id="{5170B521-C1A7-7450-4E60-74D03519C91F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635000"/>
            <a:ext cx="8128000" cy="32381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30782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Het is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goed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met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mijn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ziel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H.G. Spafford; m. P.P. Bliss; v. A. Maasland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ijn, Lettertype, nummer&#10;&#10;Door AI gegenereerde inhoud is mogelijk onjuist.">
            <a:extLst>
              <a:ext uri="{FF2B5EF4-FFF2-40B4-BE49-F238E27FC236}">
                <a16:creationId xmlns:a16="http://schemas.microsoft.com/office/drawing/2014/main" id="{310FFDDB-1528-24EA-9EE7-1F84DD2F2438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634999"/>
            <a:ext cx="8128000" cy="2119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00671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Het is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goed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met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mijn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ziel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H.G. Spafford; m. P.P. Bliss; v. A. Maasland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lijn, nummer&#10;&#10;Door AI gegenereerde inhoud is mogelijk onjuist.">
            <a:extLst>
              <a:ext uri="{FF2B5EF4-FFF2-40B4-BE49-F238E27FC236}">
                <a16:creationId xmlns:a16="http://schemas.microsoft.com/office/drawing/2014/main" id="{9B5CA97F-9C9B-8E61-DB8C-1C6032596BC7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635000"/>
            <a:ext cx="8128000" cy="32381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686723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Het is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goed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met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mijn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ziel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H.G. Spafford; m. P.P. Bliss; v. A. Maasland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lijn, nummer&#10;&#10;Door AI gegenereerde inhoud is mogelijk onjuist.">
            <a:extLst>
              <a:ext uri="{FF2B5EF4-FFF2-40B4-BE49-F238E27FC236}">
                <a16:creationId xmlns:a16="http://schemas.microsoft.com/office/drawing/2014/main" id="{A126DEC2-B8F6-FCBD-EB38-ED26273EF025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635000"/>
            <a:ext cx="8128000" cy="3234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71072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Het is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goed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met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mijn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ziel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H.G. Spafford; m. P.P. Bliss; v. A. Maasland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lijn, Bladmuziek&#10;&#10;Door AI gegenereerde inhoud is mogelijk onjuist.">
            <a:extLst>
              <a:ext uri="{FF2B5EF4-FFF2-40B4-BE49-F238E27FC236}">
                <a16:creationId xmlns:a16="http://schemas.microsoft.com/office/drawing/2014/main" id="{D9A16925-F8EB-14E9-D823-C600480CC303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635000"/>
            <a:ext cx="8128000" cy="32381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25742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Het is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goed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met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mijn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ziel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H.G. Spafford; m. P.P. Bliss; v. A. Maasland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ijn, Lettertype, ontvangst&#10;&#10;Door AI gegenereerde inhoud is mogelijk onjuist.">
            <a:extLst>
              <a:ext uri="{FF2B5EF4-FFF2-40B4-BE49-F238E27FC236}">
                <a16:creationId xmlns:a16="http://schemas.microsoft.com/office/drawing/2014/main" id="{DE87E3F3-5854-9772-5A19-AB8E11B9E739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634999"/>
            <a:ext cx="8128000" cy="2119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0874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Het is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goed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met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mijn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ziel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H.G. Spafford; m. P.P. Bliss; v. A. Maasland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lijn, nummer&#10;&#10;Door AI gegenereerde inhoud is mogelijk onjuist.">
            <a:extLst>
              <a:ext uri="{FF2B5EF4-FFF2-40B4-BE49-F238E27FC236}">
                <a16:creationId xmlns:a16="http://schemas.microsoft.com/office/drawing/2014/main" id="{76C06822-B488-DAAD-440B-1F77FA79B763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635000"/>
            <a:ext cx="8128000" cy="3240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42084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Het is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goed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met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mijn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ziel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H.G. Spafford; m. P.P. Bliss; v. A. Maasland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lijn, Bladmuziek&#10;&#10;Door AI gegenereerde inhoud is mogelijk onjuist.">
            <a:extLst>
              <a:ext uri="{FF2B5EF4-FFF2-40B4-BE49-F238E27FC236}">
                <a16:creationId xmlns:a16="http://schemas.microsoft.com/office/drawing/2014/main" id="{F47ECCCC-2C94-48AF-3700-C1523AD0A2A9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635000"/>
            <a:ext cx="8128000" cy="32381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650394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Het is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goed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met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mijn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ziel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H.G. Spafford; m. P.P. Bliss; v. A. Maasland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ijn, Lettertype, ontvangst&#10;&#10;Door AI gegenereerde inhoud is mogelijk onjuist.">
            <a:extLst>
              <a:ext uri="{FF2B5EF4-FFF2-40B4-BE49-F238E27FC236}">
                <a16:creationId xmlns:a16="http://schemas.microsoft.com/office/drawing/2014/main" id="{2C6E1AC1-E670-2BC6-51B1-7E02315F5B88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634999"/>
            <a:ext cx="8128000" cy="2119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159915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Het is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goed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met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mijn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ziel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H.G. Spafford; m. P.P. Bliss; v. A. Maasland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4" name="Afbeelding 3" descr="Afbeelding met tekst, Lettertype, lijn, Bladmuziek&#10;&#10;Door AI gegenereerde inhoud is mogelijk onjuist.">
            <a:extLst>
              <a:ext uri="{FF2B5EF4-FFF2-40B4-BE49-F238E27FC236}">
                <a16:creationId xmlns:a16="http://schemas.microsoft.com/office/drawing/2014/main" id="{28F39A29-AA30-C926-0FD1-F8D71EB75B25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635000"/>
            <a:ext cx="8128000" cy="3240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54668115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ardontwerp">
  <a:themeElements>
    <a:clrScheme name="Standaardontwerp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ardontwerp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576</TotalTime>
  <Words>341</Words>
  <Application>Microsoft Office PowerPoint</Application>
  <PresentationFormat>Diavoorstelling (4:3)</PresentationFormat>
  <Paragraphs>11</Paragraphs>
  <Slides>11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11</vt:i4>
      </vt:variant>
    </vt:vector>
  </HeadingPairs>
  <TitlesOfParts>
    <vt:vector size="14" baseType="lpstr">
      <vt:lpstr>Arial</vt:lpstr>
      <vt:lpstr>Times New Roman</vt:lpstr>
      <vt:lpstr>Standaardontwerp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ruiterjv</dc:creator>
  <cp:lastModifiedBy>Freddy Gerkema</cp:lastModifiedBy>
  <cp:revision>65</cp:revision>
  <dcterms:created xsi:type="dcterms:W3CDTF">2004-09-21T10:26:12Z</dcterms:created>
  <dcterms:modified xsi:type="dcterms:W3CDTF">2026-04-21T11:48:58Z</dcterms:modified>
</cp:coreProperties>
</file>