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97CD38-A148-A53B-0035-61E29734F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925C83-E80E-0B13-AA3C-2E501C1F5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1F1788-A997-1888-A7E2-74EEF99E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ACB55A-634B-8D6C-3A65-12558656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B5900C-528A-1A6E-0095-30A46DC1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31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6ABD8-C81D-2997-B232-12E1C335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3B1C27-5DEC-5BF2-D2E8-2AFD47102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DF4EE9-5FE9-5BFC-8474-08FCDBF1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72F080-7E1D-60CA-BA97-FCAA48844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CB2593-9C0B-381B-D927-CB1A230E0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17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CAD81F0-A913-CD2A-E9DC-1A5A11DF8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301E8A4-D3F4-5603-93B3-689A5D7D8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02B018-4AD5-E1BC-5B71-1A23B8B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B7D722-D4D3-C65B-4CE7-DEE3EE71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49C594-3928-8F71-8081-0EBC57CAB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08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F3720-2DDD-09D4-650B-28E5E7EC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2CF396-513D-948E-2355-E225798A7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F9623-0575-C2DA-978C-0BFEFA2A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E83E41-EAB7-6D90-9AEB-2710A537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094B9D-E80C-D4E8-A460-22FFB2AA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31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89F6D-22DA-804D-10E9-8CCF25511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0BBFBC-3E9B-BFF8-08C6-836A0C9C0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2780B5-681D-2543-A2DA-940556357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696D23-C233-55FA-C319-C32E4357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9C62C-C9E6-3620-1C13-E5B48AA0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570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A093E0-DAE3-DC27-5D5D-8ED735CF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339664-2C97-27B3-BCD9-27794EF59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5B7EFDE-71FD-6EEA-87E1-06707229D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8B0755-067A-3874-9008-0B64BFF65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182CBF-1907-CDCD-E7D6-C4253CAD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88E3CD8-A40D-DA46-25CD-128C3DD25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04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75D71-4C15-F0B6-2A5F-BF3F1750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570024-3B52-B676-DCD5-2EF2445E0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5619A48-10F5-E780-49E4-52A51B6AE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75943C5-8C09-28EC-2564-77C9488970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87D1F1B-8256-84C1-E5DB-6B6F13A836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87FD22-96C0-646E-E179-CB6A9356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A612DCB-3295-5F2B-1C40-6A88DAF6B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8B900A2-998A-4A08-13E2-597AA2BA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45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B4E69-E077-9FE2-4067-BC67F854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9254B0-7759-3FBD-3C88-DAE7D307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47CA50D-2C82-4283-BA3E-FE66C331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8759942-B298-FBD4-35B5-92E36CFE8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63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8D795DF-5F7C-6618-C9CA-164F545E6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776F8C3-E40C-F030-0ED9-A96D57E9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1A3624-623F-27A5-7B7E-96AB8B68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7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04BA3E-D7E2-C54F-4BC8-286D8A10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03949F-EEFD-CEF7-277D-AF00C931C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526DDC7-2638-959F-5B78-B088B9D63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9DDBA9-E5EF-1685-3835-62A583E0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2AA794A-F85E-9A15-5464-617845A9A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10A2ED5-037B-9E1D-A733-CC855E34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75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7CC9E2-826F-6858-0951-67AC8B04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3E1FD88-D4B3-352E-559C-F4D236A63B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64D472-9D72-2006-4117-943A01ADE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C78D99-9638-0424-7B17-CA015A9E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89763C-3972-B26E-E0A1-F27D91BE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D013438-D4B9-3C88-F961-66E597A39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93288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18F74B4-F3A9-EF31-4F54-21152D31F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F23897-D330-BDD3-4792-A13E54F17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74ACA1-C70F-B808-86ED-6B1C8FE059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DFD06A-5B7D-4CFC-B6D8-8991F5234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364C5F-E010-A08B-3F3C-8CD306994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624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78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06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7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3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0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57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0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03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9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681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341</Words>
  <Application>Microsoft Office PowerPoint</Application>
  <PresentationFormat>Breedbeeld</PresentationFormat>
  <Paragraphs>11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2026-04-21T11:45:57Z</dcterms:created>
  <dcterms:modified xsi:type="dcterms:W3CDTF">2026-04-21T11:48:03Z</dcterms:modified>
</cp:coreProperties>
</file>